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18"/>
  </p:notesMasterIdLst>
  <p:sldIdLst>
    <p:sldId id="256" r:id="rId2"/>
    <p:sldId id="257" r:id="rId3"/>
    <p:sldId id="271" r:id="rId4"/>
    <p:sldId id="258" r:id="rId5"/>
    <p:sldId id="276" r:id="rId6"/>
    <p:sldId id="259" r:id="rId7"/>
    <p:sldId id="277" r:id="rId8"/>
    <p:sldId id="278" r:id="rId9"/>
    <p:sldId id="260" r:id="rId10"/>
    <p:sldId id="279" r:id="rId11"/>
    <p:sldId id="261" r:id="rId12"/>
    <p:sldId id="280" r:id="rId13"/>
    <p:sldId id="262" r:id="rId14"/>
    <p:sldId id="281" r:id="rId15"/>
    <p:sldId id="265" r:id="rId16"/>
    <p:sldId id="275" r:id="rId17"/>
  </p:sldIdLst>
  <p:sldSz cx="18288000" cy="10287000"/>
  <p:notesSz cx="6858000" cy="9144000"/>
  <p:embeddedFontLst>
    <p:embeddedFont>
      <p:font typeface="Consolas" panose="020B0609020204030204" pitchFamily="49" charset="0"/>
      <p:regular r:id="rId19"/>
      <p:bold r:id="rId20"/>
      <p:italic r:id="rId21"/>
      <p:boldItalic r:id="rId22"/>
    </p:embeddedFont>
    <p:embeddedFont>
      <p:font typeface="Teko" panose="020B0604020202020204"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50" y="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8" name="Google Shape;8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8521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6" name="Google Shape;2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6" name="Google Shape;2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76337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1" name="Google Shape;31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1" name="Google Shape;31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87841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2" name="Google Shape;41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5" name="Google Shape;715;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7" name="Google Shape;65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4" name="Google Shape;17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1892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444014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081282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4"/>
          <p:cNvSpPr txBox="1">
            <a:spLocks noGrp="1"/>
          </p:cNvSpPr>
          <p:nvPr>
            <p:ph type="body" idx="1"/>
          </p:nvPr>
        </p:nvSpPr>
        <p:spPr>
          <a:xfrm>
            <a:off x="5920175" y="5133325"/>
            <a:ext cx="8229600" cy="45261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grpSp>
        <p:nvGrpSpPr>
          <p:cNvPr id="21" name="Google Shape;21;p4"/>
          <p:cNvGrpSpPr/>
          <p:nvPr/>
        </p:nvGrpSpPr>
        <p:grpSpPr>
          <a:xfrm>
            <a:off x="463151" y="452860"/>
            <a:ext cx="2939055" cy="698967"/>
            <a:chOff x="0" y="0"/>
            <a:chExt cx="3918740" cy="931956"/>
          </a:xfrm>
        </p:grpSpPr>
        <p:grpSp>
          <p:nvGrpSpPr>
            <p:cNvPr id="22" name="Google Shape;22;p4"/>
            <p:cNvGrpSpPr/>
            <p:nvPr/>
          </p:nvGrpSpPr>
          <p:grpSpPr>
            <a:xfrm>
              <a:off x="0" y="0"/>
              <a:ext cx="931956" cy="931956"/>
              <a:chOff x="0" y="0"/>
              <a:chExt cx="812800" cy="812800"/>
            </a:xfrm>
          </p:grpSpPr>
          <p:sp>
            <p:nvSpPr>
              <p:cNvPr id="23" name="Google Shape;23;p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 name="Google Shape;25;p4"/>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26" name="Google Shape;26;p4"/>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pic>
        <p:nvPicPr>
          <p:cNvPr id="28" name="Google Shape;28;p5"/>
          <p:cNvPicPr preferRelativeResize="0"/>
          <p:nvPr/>
        </p:nvPicPr>
        <p:blipFill>
          <a:blip r:embed="rId2">
            <a:alphaModFix/>
          </a:blip>
          <a:stretch>
            <a:fillRect/>
          </a:stretch>
        </p:blipFill>
        <p:spPr>
          <a:xfrm>
            <a:off x="-517482" y="0"/>
            <a:ext cx="19012818" cy="10583301"/>
          </a:xfrm>
          <a:prstGeom prst="rect">
            <a:avLst/>
          </a:prstGeom>
          <a:noFill/>
          <a:ln>
            <a:noFill/>
          </a:ln>
        </p:spPr>
      </p:pic>
      <p:sp>
        <p:nvSpPr>
          <p:cNvPr id="29" name="Google Shape;29;p5"/>
          <p:cNvSpPr txBox="1">
            <a:spLocks noGrp="1"/>
          </p:cNvSpPr>
          <p:nvPr>
            <p:ph type="title"/>
          </p:nvPr>
        </p:nvSpPr>
        <p:spPr>
          <a:xfrm>
            <a:off x="661900" y="1029225"/>
            <a:ext cx="15307500" cy="13620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12000"/>
              <a:buNone/>
              <a:defRPr cap="none"/>
            </a:lvl1pPr>
            <a:lvl2pPr lvl="1">
              <a:spcBef>
                <a:spcPts val="0"/>
              </a:spcBef>
              <a:spcAft>
                <a:spcPts val="0"/>
              </a:spcAft>
              <a:buSzPts val="12000"/>
              <a:buFont typeface="Teko"/>
              <a:buNone/>
              <a:defRPr sz="12000">
                <a:latin typeface="Teko"/>
                <a:ea typeface="Teko"/>
                <a:cs typeface="Teko"/>
                <a:sym typeface="Teko"/>
              </a:defRPr>
            </a:lvl2pPr>
            <a:lvl3pPr lvl="2">
              <a:spcBef>
                <a:spcPts val="0"/>
              </a:spcBef>
              <a:spcAft>
                <a:spcPts val="0"/>
              </a:spcAft>
              <a:buSzPts val="12000"/>
              <a:buFont typeface="Teko"/>
              <a:buNone/>
              <a:defRPr sz="12000">
                <a:latin typeface="Teko"/>
                <a:ea typeface="Teko"/>
                <a:cs typeface="Teko"/>
                <a:sym typeface="Teko"/>
              </a:defRPr>
            </a:lvl3pPr>
            <a:lvl4pPr lvl="3">
              <a:spcBef>
                <a:spcPts val="0"/>
              </a:spcBef>
              <a:spcAft>
                <a:spcPts val="0"/>
              </a:spcAft>
              <a:buSzPts val="12000"/>
              <a:buFont typeface="Teko"/>
              <a:buNone/>
              <a:defRPr sz="12000">
                <a:latin typeface="Teko"/>
                <a:ea typeface="Teko"/>
                <a:cs typeface="Teko"/>
                <a:sym typeface="Teko"/>
              </a:defRPr>
            </a:lvl4pPr>
            <a:lvl5pPr lvl="4">
              <a:spcBef>
                <a:spcPts val="0"/>
              </a:spcBef>
              <a:spcAft>
                <a:spcPts val="0"/>
              </a:spcAft>
              <a:buSzPts val="12000"/>
              <a:buFont typeface="Teko"/>
              <a:buNone/>
              <a:defRPr sz="12000">
                <a:latin typeface="Teko"/>
                <a:ea typeface="Teko"/>
                <a:cs typeface="Teko"/>
                <a:sym typeface="Teko"/>
              </a:defRPr>
            </a:lvl5pPr>
            <a:lvl6pPr lvl="5">
              <a:spcBef>
                <a:spcPts val="0"/>
              </a:spcBef>
              <a:spcAft>
                <a:spcPts val="0"/>
              </a:spcAft>
              <a:buSzPts val="12000"/>
              <a:buFont typeface="Teko"/>
              <a:buNone/>
              <a:defRPr sz="12000">
                <a:latin typeface="Teko"/>
                <a:ea typeface="Teko"/>
                <a:cs typeface="Teko"/>
                <a:sym typeface="Teko"/>
              </a:defRPr>
            </a:lvl6pPr>
            <a:lvl7pPr lvl="6">
              <a:spcBef>
                <a:spcPts val="0"/>
              </a:spcBef>
              <a:spcAft>
                <a:spcPts val="0"/>
              </a:spcAft>
              <a:buSzPts val="12000"/>
              <a:buFont typeface="Teko"/>
              <a:buNone/>
              <a:defRPr sz="12000">
                <a:latin typeface="Teko"/>
                <a:ea typeface="Teko"/>
                <a:cs typeface="Teko"/>
                <a:sym typeface="Teko"/>
              </a:defRPr>
            </a:lvl7pPr>
            <a:lvl8pPr lvl="7">
              <a:spcBef>
                <a:spcPts val="0"/>
              </a:spcBef>
              <a:spcAft>
                <a:spcPts val="0"/>
              </a:spcAft>
              <a:buSzPts val="12000"/>
              <a:buFont typeface="Teko"/>
              <a:buNone/>
              <a:defRPr sz="12000">
                <a:latin typeface="Teko"/>
                <a:ea typeface="Teko"/>
                <a:cs typeface="Teko"/>
                <a:sym typeface="Teko"/>
              </a:defRPr>
            </a:lvl8pPr>
            <a:lvl9pPr lvl="8">
              <a:spcBef>
                <a:spcPts val="0"/>
              </a:spcBef>
              <a:spcAft>
                <a:spcPts val="0"/>
              </a:spcAft>
              <a:buSzPts val="12000"/>
              <a:buFont typeface="Teko"/>
              <a:buNone/>
              <a:defRPr sz="12000">
                <a:latin typeface="Teko"/>
                <a:ea typeface="Teko"/>
                <a:cs typeface="Teko"/>
                <a:sym typeface="Teko"/>
              </a:defRPr>
            </a:lvl9pPr>
          </a:lstStyle>
          <a:p>
            <a:endParaRPr/>
          </a:p>
        </p:txBody>
      </p:sp>
      <p:sp>
        <p:nvSpPr>
          <p:cNvPr id="30" name="Google Shape;30;p5"/>
          <p:cNvSpPr txBox="1">
            <a:spLocks noGrp="1"/>
          </p:cNvSpPr>
          <p:nvPr>
            <p:ph type="body" idx="1"/>
          </p:nvPr>
        </p:nvSpPr>
        <p:spPr>
          <a:xfrm>
            <a:off x="6988213" y="7396313"/>
            <a:ext cx="7772400" cy="15003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chemeClr val="lt1"/>
              </a:buClr>
              <a:buSzPts val="2200"/>
              <a:buNone/>
              <a:defRPr>
                <a:solidFill>
                  <a:schemeClr val="lt1"/>
                </a:solidFill>
              </a:defRPr>
            </a:lvl1pPr>
            <a:lvl2pPr marL="914400" lvl="1" indent="-228600" algn="l">
              <a:spcBef>
                <a:spcPts val="360"/>
              </a:spcBef>
              <a:spcAft>
                <a:spcPts val="0"/>
              </a:spcAft>
              <a:buClr>
                <a:schemeClr val="lt1"/>
              </a:buClr>
              <a:buSzPts val="2200"/>
              <a:buNone/>
              <a:defRPr>
                <a:solidFill>
                  <a:schemeClr val="lt1"/>
                </a:solidFill>
              </a:defRPr>
            </a:lvl2pPr>
            <a:lvl3pPr marL="1371600" lvl="2" indent="-228600" algn="l">
              <a:spcBef>
                <a:spcPts val="320"/>
              </a:spcBef>
              <a:spcAft>
                <a:spcPts val="0"/>
              </a:spcAft>
              <a:buClr>
                <a:schemeClr val="lt1"/>
              </a:buClr>
              <a:buSzPts val="2200"/>
              <a:buNone/>
              <a:defRPr>
                <a:solidFill>
                  <a:schemeClr val="lt1"/>
                </a:solidFill>
              </a:defRPr>
            </a:lvl3pPr>
            <a:lvl4pPr marL="1828800" lvl="3" indent="-228600" algn="l">
              <a:spcBef>
                <a:spcPts val="280"/>
              </a:spcBef>
              <a:spcAft>
                <a:spcPts val="0"/>
              </a:spcAft>
              <a:buClr>
                <a:schemeClr val="lt1"/>
              </a:buClr>
              <a:buSzPts val="2200"/>
              <a:buNone/>
              <a:defRPr>
                <a:solidFill>
                  <a:schemeClr val="lt1"/>
                </a:solidFill>
              </a:defRPr>
            </a:lvl4pPr>
            <a:lvl5pPr marL="2286000" lvl="4" indent="-228600" algn="l">
              <a:spcBef>
                <a:spcPts val="280"/>
              </a:spcBef>
              <a:spcAft>
                <a:spcPts val="0"/>
              </a:spcAft>
              <a:buClr>
                <a:schemeClr val="lt1"/>
              </a:buClr>
              <a:buSzPts val="2200"/>
              <a:buNone/>
              <a:defRPr>
                <a:solidFill>
                  <a:schemeClr val="lt1"/>
                </a:solidFill>
              </a:defRPr>
            </a:lvl5pPr>
            <a:lvl6pPr marL="2743200" lvl="5" indent="-228600" algn="l">
              <a:spcBef>
                <a:spcPts val="280"/>
              </a:spcBef>
              <a:spcAft>
                <a:spcPts val="0"/>
              </a:spcAft>
              <a:buClr>
                <a:schemeClr val="lt1"/>
              </a:buClr>
              <a:buSzPts val="2200"/>
              <a:buNone/>
              <a:defRPr>
                <a:solidFill>
                  <a:schemeClr val="lt1"/>
                </a:solidFill>
              </a:defRPr>
            </a:lvl6pPr>
            <a:lvl7pPr marL="3200400" lvl="6" indent="-228600" algn="l">
              <a:spcBef>
                <a:spcPts val="280"/>
              </a:spcBef>
              <a:spcAft>
                <a:spcPts val="0"/>
              </a:spcAft>
              <a:buClr>
                <a:schemeClr val="lt1"/>
              </a:buClr>
              <a:buSzPts val="2200"/>
              <a:buNone/>
              <a:defRPr>
                <a:solidFill>
                  <a:schemeClr val="lt1"/>
                </a:solidFill>
              </a:defRPr>
            </a:lvl7pPr>
            <a:lvl8pPr marL="3657600" lvl="7" indent="-228600" algn="l">
              <a:spcBef>
                <a:spcPts val="280"/>
              </a:spcBef>
              <a:spcAft>
                <a:spcPts val="0"/>
              </a:spcAft>
              <a:buClr>
                <a:schemeClr val="lt1"/>
              </a:buClr>
              <a:buSzPts val="2200"/>
              <a:buNone/>
              <a:defRPr>
                <a:solidFill>
                  <a:schemeClr val="lt1"/>
                </a:solidFill>
              </a:defRPr>
            </a:lvl8pPr>
            <a:lvl9pPr marL="4114800" lvl="8" indent="-228600" algn="l">
              <a:spcBef>
                <a:spcPts val="280"/>
              </a:spcBef>
              <a:spcAft>
                <a:spcPts val="0"/>
              </a:spcAft>
              <a:buClr>
                <a:schemeClr val="lt1"/>
              </a:buClr>
              <a:buSzPts val="2200"/>
              <a:buNone/>
              <a:defRPr>
                <a:solidFill>
                  <a:schemeClr val="lt1"/>
                </a:solidFill>
              </a:defRPr>
            </a:lvl9pPr>
          </a:lstStyle>
          <a:p>
            <a:endParaRPr/>
          </a:p>
        </p:txBody>
      </p:sp>
      <p:grpSp>
        <p:nvGrpSpPr>
          <p:cNvPr id="31" name="Google Shape;31;p5"/>
          <p:cNvGrpSpPr/>
          <p:nvPr/>
        </p:nvGrpSpPr>
        <p:grpSpPr>
          <a:xfrm>
            <a:off x="463151" y="452860"/>
            <a:ext cx="2939055" cy="698967"/>
            <a:chOff x="0" y="0"/>
            <a:chExt cx="3918740" cy="931956"/>
          </a:xfrm>
        </p:grpSpPr>
        <p:grpSp>
          <p:nvGrpSpPr>
            <p:cNvPr id="32" name="Google Shape;32;p5"/>
            <p:cNvGrpSpPr/>
            <p:nvPr/>
          </p:nvGrpSpPr>
          <p:grpSpPr>
            <a:xfrm>
              <a:off x="0" y="0"/>
              <a:ext cx="931956" cy="931956"/>
              <a:chOff x="0" y="0"/>
              <a:chExt cx="812800" cy="812800"/>
            </a:xfrm>
          </p:grpSpPr>
          <p:sp>
            <p:nvSpPr>
              <p:cNvPr id="33" name="Google Shape;33;p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5" name="Google Shape;35;p5"/>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3">
                <a:alphaModFix/>
              </a:blip>
              <a:stretch>
                <a:fillRect/>
              </a:stretch>
            </a:blipFill>
            <a:ln>
              <a:noFill/>
            </a:ln>
          </p:spPr>
        </p:sp>
        <p:sp>
          <p:nvSpPr>
            <p:cNvPr id="36" name="Google Shape;36;p5"/>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3166150" y="4899075"/>
            <a:ext cx="5489100" cy="4526100"/>
          </a:xfrm>
          <a:prstGeom prst="rect">
            <a:avLst/>
          </a:prstGeom>
          <a:noFill/>
          <a:ln>
            <a:noFill/>
          </a:ln>
        </p:spPr>
        <p:txBody>
          <a:bodyPr spcFirstLastPara="1" wrap="square" lIns="91425" tIns="45700" rIns="91425" bIns="45700" anchor="t" anchorCtr="0">
            <a:normAutofit/>
          </a:bodyPr>
          <a:lstStyle>
            <a:lvl1pPr marL="457200" lvl="0" indent="-368300" algn="l">
              <a:spcBef>
                <a:spcPts val="560"/>
              </a:spcBef>
              <a:spcAft>
                <a:spcPts val="0"/>
              </a:spcAft>
              <a:buClr>
                <a:schemeClr val="dk1"/>
              </a:buClr>
              <a:buSzPts val="2200"/>
              <a:buChar char="•"/>
              <a:defRPr/>
            </a:lvl1pPr>
            <a:lvl2pPr marL="914400" lvl="1" indent="-368300" algn="l">
              <a:spcBef>
                <a:spcPts val="480"/>
              </a:spcBef>
              <a:spcAft>
                <a:spcPts val="0"/>
              </a:spcAft>
              <a:buClr>
                <a:schemeClr val="dk1"/>
              </a:buClr>
              <a:buSzPts val="2200"/>
              <a:buChar char="–"/>
              <a:defRPr/>
            </a:lvl2pPr>
            <a:lvl3pPr marL="1371600" lvl="2" indent="-368300" algn="l">
              <a:spcBef>
                <a:spcPts val="400"/>
              </a:spcBef>
              <a:spcAft>
                <a:spcPts val="0"/>
              </a:spcAft>
              <a:buClr>
                <a:schemeClr val="dk1"/>
              </a:buClr>
              <a:buSzPts val="2200"/>
              <a:buChar char="•"/>
              <a:defRPr/>
            </a:lvl3pPr>
            <a:lvl4pPr marL="1828800" lvl="3" indent="-368300" algn="l">
              <a:spcBef>
                <a:spcPts val="360"/>
              </a:spcBef>
              <a:spcAft>
                <a:spcPts val="0"/>
              </a:spcAft>
              <a:buClr>
                <a:schemeClr val="dk1"/>
              </a:buClr>
              <a:buSzPts val="2200"/>
              <a:buChar char="–"/>
              <a:defRPr/>
            </a:lvl4pPr>
            <a:lvl5pPr marL="2286000" lvl="4" indent="-368300" algn="l">
              <a:spcBef>
                <a:spcPts val="360"/>
              </a:spcBef>
              <a:spcAft>
                <a:spcPts val="0"/>
              </a:spcAft>
              <a:buClr>
                <a:schemeClr val="dk1"/>
              </a:buClr>
              <a:buSzPts val="2200"/>
              <a:buChar char="»"/>
              <a:defRPr/>
            </a:lvl5pPr>
            <a:lvl6pPr marL="2743200" lvl="5" indent="-368300" algn="l">
              <a:spcBef>
                <a:spcPts val="360"/>
              </a:spcBef>
              <a:spcAft>
                <a:spcPts val="0"/>
              </a:spcAft>
              <a:buClr>
                <a:schemeClr val="dk1"/>
              </a:buClr>
              <a:buSzPts val="2200"/>
              <a:buChar char="•"/>
              <a:defRPr/>
            </a:lvl6pPr>
            <a:lvl7pPr marL="3200400" lvl="6" indent="-368300" algn="l">
              <a:spcBef>
                <a:spcPts val="360"/>
              </a:spcBef>
              <a:spcAft>
                <a:spcPts val="0"/>
              </a:spcAft>
              <a:buClr>
                <a:schemeClr val="dk1"/>
              </a:buClr>
              <a:buSzPts val="2200"/>
              <a:buChar char="•"/>
              <a:defRPr/>
            </a:lvl7pPr>
            <a:lvl8pPr marL="3657600" lvl="7" indent="-368300" algn="l">
              <a:spcBef>
                <a:spcPts val="360"/>
              </a:spcBef>
              <a:spcAft>
                <a:spcPts val="0"/>
              </a:spcAft>
              <a:buClr>
                <a:schemeClr val="dk1"/>
              </a:buClr>
              <a:buSzPts val="2200"/>
              <a:buChar char="•"/>
              <a:defRPr/>
            </a:lvl8pPr>
            <a:lvl9pPr marL="4114800" lvl="8" indent="-368300" algn="l">
              <a:spcBef>
                <a:spcPts val="360"/>
              </a:spcBef>
              <a:spcAft>
                <a:spcPts val="0"/>
              </a:spcAft>
              <a:buClr>
                <a:schemeClr val="dk1"/>
              </a:buClr>
              <a:buSzPts val="2200"/>
              <a:buChar char="•"/>
              <a:defRPr/>
            </a:lvl9pPr>
          </a:lstStyle>
          <a:p>
            <a:endParaRPr/>
          </a:p>
        </p:txBody>
      </p:sp>
      <p:sp>
        <p:nvSpPr>
          <p:cNvPr id="40" name="Google Shape;40;p6"/>
          <p:cNvSpPr txBox="1">
            <a:spLocks noGrp="1"/>
          </p:cNvSpPr>
          <p:nvPr>
            <p:ph type="body" idx="2"/>
          </p:nvPr>
        </p:nvSpPr>
        <p:spPr>
          <a:xfrm>
            <a:off x="8862089" y="4899075"/>
            <a:ext cx="5489100" cy="4526100"/>
          </a:xfrm>
          <a:prstGeom prst="rect">
            <a:avLst/>
          </a:prstGeom>
          <a:noFill/>
          <a:ln>
            <a:noFill/>
          </a:ln>
        </p:spPr>
        <p:txBody>
          <a:bodyPr spcFirstLastPara="1" wrap="square" lIns="91425" tIns="45700" rIns="91425" bIns="45700" anchor="t" anchorCtr="0">
            <a:normAutofit/>
          </a:bodyPr>
          <a:lstStyle>
            <a:lvl1pPr marL="457200" lvl="0" indent="-368300" algn="l">
              <a:spcBef>
                <a:spcPts val="560"/>
              </a:spcBef>
              <a:spcAft>
                <a:spcPts val="0"/>
              </a:spcAft>
              <a:buClr>
                <a:schemeClr val="dk1"/>
              </a:buClr>
              <a:buSzPts val="2200"/>
              <a:buChar char="•"/>
              <a:defRPr/>
            </a:lvl1pPr>
            <a:lvl2pPr marL="914400" lvl="1" indent="-368300" algn="l">
              <a:spcBef>
                <a:spcPts val="480"/>
              </a:spcBef>
              <a:spcAft>
                <a:spcPts val="0"/>
              </a:spcAft>
              <a:buClr>
                <a:schemeClr val="dk1"/>
              </a:buClr>
              <a:buSzPts val="2200"/>
              <a:buChar char="–"/>
              <a:defRPr/>
            </a:lvl2pPr>
            <a:lvl3pPr marL="1371600" lvl="2" indent="-368300" algn="l">
              <a:spcBef>
                <a:spcPts val="400"/>
              </a:spcBef>
              <a:spcAft>
                <a:spcPts val="0"/>
              </a:spcAft>
              <a:buClr>
                <a:schemeClr val="dk1"/>
              </a:buClr>
              <a:buSzPts val="2200"/>
              <a:buChar char="•"/>
              <a:defRPr/>
            </a:lvl3pPr>
            <a:lvl4pPr marL="1828800" lvl="3" indent="-368300" algn="l">
              <a:spcBef>
                <a:spcPts val="360"/>
              </a:spcBef>
              <a:spcAft>
                <a:spcPts val="0"/>
              </a:spcAft>
              <a:buClr>
                <a:schemeClr val="dk1"/>
              </a:buClr>
              <a:buSzPts val="2200"/>
              <a:buChar char="–"/>
              <a:defRPr/>
            </a:lvl4pPr>
            <a:lvl5pPr marL="2286000" lvl="4" indent="-368300" algn="l">
              <a:spcBef>
                <a:spcPts val="360"/>
              </a:spcBef>
              <a:spcAft>
                <a:spcPts val="0"/>
              </a:spcAft>
              <a:buClr>
                <a:schemeClr val="dk1"/>
              </a:buClr>
              <a:buSzPts val="2200"/>
              <a:buChar char="»"/>
              <a:defRPr/>
            </a:lvl5pPr>
            <a:lvl6pPr marL="2743200" lvl="5" indent="-368300" algn="l">
              <a:spcBef>
                <a:spcPts val="360"/>
              </a:spcBef>
              <a:spcAft>
                <a:spcPts val="0"/>
              </a:spcAft>
              <a:buClr>
                <a:schemeClr val="dk1"/>
              </a:buClr>
              <a:buSzPts val="2200"/>
              <a:buChar char="•"/>
              <a:defRPr/>
            </a:lvl6pPr>
            <a:lvl7pPr marL="3200400" lvl="6" indent="-368300" algn="l">
              <a:spcBef>
                <a:spcPts val="360"/>
              </a:spcBef>
              <a:spcAft>
                <a:spcPts val="0"/>
              </a:spcAft>
              <a:buClr>
                <a:schemeClr val="dk1"/>
              </a:buClr>
              <a:buSzPts val="2200"/>
              <a:buChar char="•"/>
              <a:defRPr/>
            </a:lvl7pPr>
            <a:lvl8pPr marL="3657600" lvl="7" indent="-368300" algn="l">
              <a:spcBef>
                <a:spcPts val="360"/>
              </a:spcBef>
              <a:spcAft>
                <a:spcPts val="0"/>
              </a:spcAft>
              <a:buClr>
                <a:schemeClr val="dk1"/>
              </a:buClr>
              <a:buSzPts val="2200"/>
              <a:buChar char="•"/>
              <a:defRPr/>
            </a:lvl8pPr>
            <a:lvl9pPr marL="4114800" lvl="8" indent="-368300" algn="l">
              <a:spcBef>
                <a:spcPts val="360"/>
              </a:spcBef>
              <a:spcAft>
                <a:spcPts val="0"/>
              </a:spcAft>
              <a:buClr>
                <a:schemeClr val="dk1"/>
              </a:buClr>
              <a:buSzPts val="2200"/>
              <a:buChar char="•"/>
              <a:defRPr/>
            </a:lvl9pPr>
          </a:lstStyle>
          <a:p>
            <a:endParaRPr/>
          </a:p>
        </p:txBody>
      </p:sp>
      <p:grpSp>
        <p:nvGrpSpPr>
          <p:cNvPr id="41" name="Google Shape;41;p6"/>
          <p:cNvGrpSpPr/>
          <p:nvPr/>
        </p:nvGrpSpPr>
        <p:grpSpPr>
          <a:xfrm>
            <a:off x="463151" y="452860"/>
            <a:ext cx="2939055" cy="698967"/>
            <a:chOff x="0" y="0"/>
            <a:chExt cx="3918740" cy="931956"/>
          </a:xfrm>
        </p:grpSpPr>
        <p:grpSp>
          <p:nvGrpSpPr>
            <p:cNvPr id="42" name="Google Shape;42;p6"/>
            <p:cNvGrpSpPr/>
            <p:nvPr/>
          </p:nvGrpSpPr>
          <p:grpSpPr>
            <a:xfrm>
              <a:off x="0" y="0"/>
              <a:ext cx="931956" cy="931956"/>
              <a:chOff x="0" y="0"/>
              <a:chExt cx="812800" cy="812800"/>
            </a:xfrm>
          </p:grpSpPr>
          <p:sp>
            <p:nvSpPr>
              <p:cNvPr id="43" name="Google Shape;43;p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5" name="Google Shape;45;p6"/>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46" name="Google Shape;46;p6"/>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pic>
        <p:nvPicPr>
          <p:cNvPr id="48" name="Google Shape;48;p7"/>
          <p:cNvPicPr preferRelativeResize="0"/>
          <p:nvPr/>
        </p:nvPicPr>
        <p:blipFill>
          <a:blip r:embed="rId2">
            <a:alphaModFix/>
          </a:blip>
          <a:stretch>
            <a:fillRect/>
          </a:stretch>
        </p:blipFill>
        <p:spPr>
          <a:xfrm>
            <a:off x="-517482" y="0"/>
            <a:ext cx="19012818" cy="10583301"/>
          </a:xfrm>
          <a:prstGeom prst="rect">
            <a:avLst/>
          </a:prstGeom>
          <a:noFill/>
          <a:ln>
            <a:noFill/>
          </a:ln>
        </p:spPr>
      </p:pic>
      <p:sp>
        <p:nvSpPr>
          <p:cNvPr id="49" name="Google Shape;49;p7"/>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7"/>
          <p:cNvSpPr txBox="1">
            <a:spLocks noGrp="1"/>
          </p:cNvSpPr>
          <p:nvPr>
            <p:ph type="body" idx="1"/>
          </p:nvPr>
        </p:nvSpPr>
        <p:spPr>
          <a:xfrm>
            <a:off x="2307251" y="5317575"/>
            <a:ext cx="6113700" cy="3951300"/>
          </a:xfrm>
          <a:prstGeom prst="rect">
            <a:avLst/>
          </a:prstGeom>
          <a:noFill/>
          <a:ln>
            <a:noFill/>
          </a:ln>
        </p:spPr>
        <p:txBody>
          <a:bodyPr spcFirstLastPara="1" wrap="square" lIns="91425" tIns="45700" rIns="91425" bIns="45700" anchor="t" anchorCtr="0">
            <a:normAutofit/>
          </a:bodyPr>
          <a:lstStyle>
            <a:lvl1pPr marL="457200" lvl="0" indent="-368300" algn="l">
              <a:spcBef>
                <a:spcPts val="480"/>
              </a:spcBef>
              <a:spcAft>
                <a:spcPts val="0"/>
              </a:spcAft>
              <a:buClr>
                <a:schemeClr val="dk1"/>
              </a:buClr>
              <a:buSzPts val="2200"/>
              <a:buChar char="•"/>
              <a:defRPr/>
            </a:lvl1pPr>
            <a:lvl2pPr marL="914400" lvl="1" indent="-368300" algn="l">
              <a:spcBef>
                <a:spcPts val="400"/>
              </a:spcBef>
              <a:spcAft>
                <a:spcPts val="0"/>
              </a:spcAft>
              <a:buClr>
                <a:schemeClr val="dk1"/>
              </a:buClr>
              <a:buSzPts val="2200"/>
              <a:buChar char="–"/>
              <a:defRPr/>
            </a:lvl2pPr>
            <a:lvl3pPr marL="1371600" lvl="2" indent="-368300" algn="l">
              <a:spcBef>
                <a:spcPts val="360"/>
              </a:spcBef>
              <a:spcAft>
                <a:spcPts val="0"/>
              </a:spcAft>
              <a:buClr>
                <a:schemeClr val="dk1"/>
              </a:buClr>
              <a:buSzPts val="2200"/>
              <a:buChar char="•"/>
              <a:defRPr/>
            </a:lvl3pPr>
            <a:lvl4pPr marL="1828800" lvl="3" indent="-368300" algn="l">
              <a:spcBef>
                <a:spcPts val="320"/>
              </a:spcBef>
              <a:spcAft>
                <a:spcPts val="0"/>
              </a:spcAft>
              <a:buClr>
                <a:schemeClr val="dk1"/>
              </a:buClr>
              <a:buSzPts val="2200"/>
              <a:buChar char="–"/>
              <a:defRPr/>
            </a:lvl4pPr>
            <a:lvl5pPr marL="2286000" lvl="4" indent="-368300" algn="l">
              <a:spcBef>
                <a:spcPts val="320"/>
              </a:spcBef>
              <a:spcAft>
                <a:spcPts val="0"/>
              </a:spcAft>
              <a:buClr>
                <a:schemeClr val="dk1"/>
              </a:buClr>
              <a:buSzPts val="2200"/>
              <a:buChar char="»"/>
              <a:defRPr/>
            </a:lvl5pPr>
            <a:lvl6pPr marL="2743200" lvl="5" indent="-368300" algn="l">
              <a:spcBef>
                <a:spcPts val="320"/>
              </a:spcBef>
              <a:spcAft>
                <a:spcPts val="0"/>
              </a:spcAft>
              <a:buClr>
                <a:schemeClr val="dk1"/>
              </a:buClr>
              <a:buSzPts val="2200"/>
              <a:buChar char="•"/>
              <a:defRPr/>
            </a:lvl6pPr>
            <a:lvl7pPr marL="3200400" lvl="6" indent="-368300" algn="l">
              <a:spcBef>
                <a:spcPts val="320"/>
              </a:spcBef>
              <a:spcAft>
                <a:spcPts val="0"/>
              </a:spcAft>
              <a:buClr>
                <a:schemeClr val="dk1"/>
              </a:buClr>
              <a:buSzPts val="2200"/>
              <a:buChar char="•"/>
              <a:defRPr/>
            </a:lvl7pPr>
            <a:lvl8pPr marL="3657600" lvl="7" indent="-368300" algn="l">
              <a:spcBef>
                <a:spcPts val="320"/>
              </a:spcBef>
              <a:spcAft>
                <a:spcPts val="0"/>
              </a:spcAft>
              <a:buClr>
                <a:schemeClr val="dk1"/>
              </a:buClr>
              <a:buSzPts val="2200"/>
              <a:buChar char="•"/>
              <a:defRPr/>
            </a:lvl8pPr>
            <a:lvl9pPr marL="4114800" lvl="8" indent="-368300" algn="l">
              <a:spcBef>
                <a:spcPts val="320"/>
              </a:spcBef>
              <a:spcAft>
                <a:spcPts val="0"/>
              </a:spcAft>
              <a:buClr>
                <a:schemeClr val="dk1"/>
              </a:buClr>
              <a:buSzPts val="2200"/>
              <a:buChar char="•"/>
              <a:defRPr/>
            </a:lvl9pPr>
          </a:lstStyle>
          <a:p>
            <a:endParaRPr/>
          </a:p>
        </p:txBody>
      </p:sp>
      <p:sp>
        <p:nvSpPr>
          <p:cNvPr id="51" name="Google Shape;51;p7"/>
          <p:cNvSpPr txBox="1">
            <a:spLocks noGrp="1"/>
          </p:cNvSpPr>
          <p:nvPr>
            <p:ph type="body" idx="2"/>
          </p:nvPr>
        </p:nvSpPr>
        <p:spPr>
          <a:xfrm>
            <a:off x="8644514" y="5317575"/>
            <a:ext cx="6116700" cy="3951300"/>
          </a:xfrm>
          <a:prstGeom prst="rect">
            <a:avLst/>
          </a:prstGeom>
          <a:noFill/>
          <a:ln>
            <a:noFill/>
          </a:ln>
        </p:spPr>
        <p:txBody>
          <a:bodyPr spcFirstLastPara="1" wrap="square" lIns="91425" tIns="45700" rIns="91425" bIns="45700" anchor="t" anchorCtr="0">
            <a:normAutofit/>
          </a:bodyPr>
          <a:lstStyle>
            <a:lvl1pPr marL="457200" lvl="0" indent="-368300" algn="l">
              <a:spcBef>
                <a:spcPts val="480"/>
              </a:spcBef>
              <a:spcAft>
                <a:spcPts val="0"/>
              </a:spcAft>
              <a:buClr>
                <a:schemeClr val="dk1"/>
              </a:buClr>
              <a:buSzPts val="2200"/>
              <a:buChar char="•"/>
              <a:defRPr/>
            </a:lvl1pPr>
            <a:lvl2pPr marL="914400" lvl="1" indent="-368300" algn="l">
              <a:spcBef>
                <a:spcPts val="400"/>
              </a:spcBef>
              <a:spcAft>
                <a:spcPts val="0"/>
              </a:spcAft>
              <a:buClr>
                <a:schemeClr val="dk1"/>
              </a:buClr>
              <a:buSzPts val="2200"/>
              <a:buChar char="–"/>
              <a:defRPr/>
            </a:lvl2pPr>
            <a:lvl3pPr marL="1371600" lvl="2" indent="-368300" algn="l">
              <a:spcBef>
                <a:spcPts val="360"/>
              </a:spcBef>
              <a:spcAft>
                <a:spcPts val="0"/>
              </a:spcAft>
              <a:buClr>
                <a:schemeClr val="dk1"/>
              </a:buClr>
              <a:buSzPts val="2200"/>
              <a:buChar char="•"/>
              <a:defRPr/>
            </a:lvl3pPr>
            <a:lvl4pPr marL="1828800" lvl="3" indent="-368300" algn="l">
              <a:spcBef>
                <a:spcPts val="320"/>
              </a:spcBef>
              <a:spcAft>
                <a:spcPts val="0"/>
              </a:spcAft>
              <a:buClr>
                <a:schemeClr val="dk1"/>
              </a:buClr>
              <a:buSzPts val="2200"/>
              <a:buChar char="–"/>
              <a:defRPr/>
            </a:lvl4pPr>
            <a:lvl5pPr marL="2286000" lvl="4" indent="-368300" algn="l">
              <a:spcBef>
                <a:spcPts val="320"/>
              </a:spcBef>
              <a:spcAft>
                <a:spcPts val="0"/>
              </a:spcAft>
              <a:buClr>
                <a:schemeClr val="dk1"/>
              </a:buClr>
              <a:buSzPts val="2200"/>
              <a:buChar char="»"/>
              <a:defRPr/>
            </a:lvl5pPr>
            <a:lvl6pPr marL="2743200" lvl="5" indent="-368300" algn="l">
              <a:spcBef>
                <a:spcPts val="320"/>
              </a:spcBef>
              <a:spcAft>
                <a:spcPts val="0"/>
              </a:spcAft>
              <a:buClr>
                <a:schemeClr val="dk1"/>
              </a:buClr>
              <a:buSzPts val="2200"/>
              <a:buChar char="•"/>
              <a:defRPr/>
            </a:lvl6pPr>
            <a:lvl7pPr marL="3200400" lvl="6" indent="-368300" algn="l">
              <a:spcBef>
                <a:spcPts val="320"/>
              </a:spcBef>
              <a:spcAft>
                <a:spcPts val="0"/>
              </a:spcAft>
              <a:buClr>
                <a:schemeClr val="dk1"/>
              </a:buClr>
              <a:buSzPts val="2200"/>
              <a:buChar char="•"/>
              <a:defRPr/>
            </a:lvl7pPr>
            <a:lvl8pPr marL="3657600" lvl="7" indent="-368300" algn="l">
              <a:spcBef>
                <a:spcPts val="320"/>
              </a:spcBef>
              <a:spcAft>
                <a:spcPts val="0"/>
              </a:spcAft>
              <a:buClr>
                <a:schemeClr val="dk1"/>
              </a:buClr>
              <a:buSzPts val="2200"/>
              <a:buChar char="•"/>
              <a:defRPr/>
            </a:lvl8pPr>
            <a:lvl9pPr marL="4114800" lvl="8" indent="-368300" algn="l">
              <a:spcBef>
                <a:spcPts val="320"/>
              </a:spcBef>
              <a:spcAft>
                <a:spcPts val="0"/>
              </a:spcAft>
              <a:buClr>
                <a:schemeClr val="dk1"/>
              </a:buClr>
              <a:buSzPts val="2200"/>
              <a:buChar char="•"/>
              <a:defRPr/>
            </a:lvl9pPr>
          </a:lstStyle>
          <a:p>
            <a:endParaRPr/>
          </a:p>
        </p:txBody>
      </p:sp>
      <p:grpSp>
        <p:nvGrpSpPr>
          <p:cNvPr id="52" name="Google Shape;52;p7"/>
          <p:cNvGrpSpPr/>
          <p:nvPr/>
        </p:nvGrpSpPr>
        <p:grpSpPr>
          <a:xfrm>
            <a:off x="463151" y="452860"/>
            <a:ext cx="2939055" cy="698967"/>
            <a:chOff x="0" y="0"/>
            <a:chExt cx="3918740" cy="931956"/>
          </a:xfrm>
        </p:grpSpPr>
        <p:grpSp>
          <p:nvGrpSpPr>
            <p:cNvPr id="53" name="Google Shape;53;p7"/>
            <p:cNvGrpSpPr/>
            <p:nvPr/>
          </p:nvGrpSpPr>
          <p:grpSpPr>
            <a:xfrm>
              <a:off x="0" y="0"/>
              <a:ext cx="931956" cy="931956"/>
              <a:chOff x="0" y="0"/>
              <a:chExt cx="812800" cy="812800"/>
            </a:xfrm>
          </p:grpSpPr>
          <p:sp>
            <p:nvSpPr>
              <p:cNvPr id="54" name="Google Shape;54;p7"/>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6" name="Google Shape;56;p7"/>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3">
                <a:alphaModFix/>
              </a:blip>
              <a:stretch>
                <a:fillRect/>
              </a:stretch>
            </a:blipFill>
            <a:ln>
              <a:noFill/>
            </a:ln>
          </p:spPr>
        </p:sp>
        <p:sp>
          <p:nvSpPr>
            <p:cNvPr id="57" name="Google Shape;57;p7"/>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Google Shape;59;p8"/>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60" name="Google Shape;60;p8"/>
          <p:cNvGrpSpPr/>
          <p:nvPr/>
        </p:nvGrpSpPr>
        <p:grpSpPr>
          <a:xfrm>
            <a:off x="463151" y="452860"/>
            <a:ext cx="2939055" cy="698967"/>
            <a:chOff x="0" y="0"/>
            <a:chExt cx="3918740" cy="931956"/>
          </a:xfrm>
        </p:grpSpPr>
        <p:grpSp>
          <p:nvGrpSpPr>
            <p:cNvPr id="61" name="Google Shape;61;p8"/>
            <p:cNvGrpSpPr/>
            <p:nvPr/>
          </p:nvGrpSpPr>
          <p:grpSpPr>
            <a:xfrm>
              <a:off x="0" y="0"/>
              <a:ext cx="931956" cy="931956"/>
              <a:chOff x="0" y="0"/>
              <a:chExt cx="812800" cy="812800"/>
            </a:xfrm>
          </p:grpSpPr>
          <p:sp>
            <p:nvSpPr>
              <p:cNvPr id="62" name="Google Shape;62;p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4" name="Google Shape;64;p8"/>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65" name="Google Shape;65;p8"/>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9"/>
          <p:cNvSpPr txBox="1">
            <a:spLocks noGrp="1"/>
          </p:cNvSpPr>
          <p:nvPr>
            <p:ph type="title"/>
          </p:nvPr>
        </p:nvSpPr>
        <p:spPr>
          <a:xfrm>
            <a:off x="603275" y="3716800"/>
            <a:ext cx="15552900" cy="11619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12000"/>
              <a:buNone/>
              <a:defRPr/>
            </a:lvl1pPr>
            <a:lvl2pPr lvl="1">
              <a:spcBef>
                <a:spcPts val="0"/>
              </a:spcBef>
              <a:spcAft>
                <a:spcPts val="0"/>
              </a:spcAft>
              <a:buSzPts val="12000"/>
              <a:buFont typeface="Teko"/>
              <a:buNone/>
              <a:defRPr sz="12000">
                <a:latin typeface="Teko"/>
                <a:ea typeface="Teko"/>
                <a:cs typeface="Teko"/>
                <a:sym typeface="Teko"/>
              </a:defRPr>
            </a:lvl2pPr>
            <a:lvl3pPr lvl="2">
              <a:spcBef>
                <a:spcPts val="0"/>
              </a:spcBef>
              <a:spcAft>
                <a:spcPts val="0"/>
              </a:spcAft>
              <a:buSzPts val="12000"/>
              <a:buFont typeface="Teko"/>
              <a:buNone/>
              <a:defRPr sz="12000">
                <a:latin typeface="Teko"/>
                <a:ea typeface="Teko"/>
                <a:cs typeface="Teko"/>
                <a:sym typeface="Teko"/>
              </a:defRPr>
            </a:lvl3pPr>
            <a:lvl4pPr lvl="3">
              <a:spcBef>
                <a:spcPts val="0"/>
              </a:spcBef>
              <a:spcAft>
                <a:spcPts val="0"/>
              </a:spcAft>
              <a:buSzPts val="12000"/>
              <a:buFont typeface="Teko"/>
              <a:buNone/>
              <a:defRPr sz="12000">
                <a:latin typeface="Teko"/>
                <a:ea typeface="Teko"/>
                <a:cs typeface="Teko"/>
                <a:sym typeface="Teko"/>
              </a:defRPr>
            </a:lvl4pPr>
            <a:lvl5pPr lvl="4">
              <a:spcBef>
                <a:spcPts val="0"/>
              </a:spcBef>
              <a:spcAft>
                <a:spcPts val="0"/>
              </a:spcAft>
              <a:buSzPts val="12000"/>
              <a:buFont typeface="Teko"/>
              <a:buNone/>
              <a:defRPr sz="12000">
                <a:latin typeface="Teko"/>
                <a:ea typeface="Teko"/>
                <a:cs typeface="Teko"/>
                <a:sym typeface="Teko"/>
              </a:defRPr>
            </a:lvl5pPr>
            <a:lvl6pPr lvl="5">
              <a:spcBef>
                <a:spcPts val="0"/>
              </a:spcBef>
              <a:spcAft>
                <a:spcPts val="0"/>
              </a:spcAft>
              <a:buSzPts val="12000"/>
              <a:buFont typeface="Teko"/>
              <a:buNone/>
              <a:defRPr sz="12000">
                <a:latin typeface="Teko"/>
                <a:ea typeface="Teko"/>
                <a:cs typeface="Teko"/>
                <a:sym typeface="Teko"/>
              </a:defRPr>
            </a:lvl6pPr>
            <a:lvl7pPr lvl="6">
              <a:spcBef>
                <a:spcPts val="0"/>
              </a:spcBef>
              <a:spcAft>
                <a:spcPts val="0"/>
              </a:spcAft>
              <a:buSzPts val="12000"/>
              <a:buFont typeface="Teko"/>
              <a:buNone/>
              <a:defRPr sz="12000">
                <a:latin typeface="Teko"/>
                <a:ea typeface="Teko"/>
                <a:cs typeface="Teko"/>
                <a:sym typeface="Teko"/>
              </a:defRPr>
            </a:lvl7pPr>
            <a:lvl8pPr lvl="7">
              <a:spcBef>
                <a:spcPts val="0"/>
              </a:spcBef>
              <a:spcAft>
                <a:spcPts val="0"/>
              </a:spcAft>
              <a:buSzPts val="12000"/>
              <a:buFont typeface="Teko"/>
              <a:buNone/>
              <a:defRPr sz="12000">
                <a:latin typeface="Teko"/>
                <a:ea typeface="Teko"/>
                <a:cs typeface="Teko"/>
                <a:sym typeface="Teko"/>
              </a:defRPr>
            </a:lvl8pPr>
            <a:lvl9pPr lvl="8">
              <a:spcBef>
                <a:spcPts val="0"/>
              </a:spcBef>
              <a:spcAft>
                <a:spcPts val="0"/>
              </a:spcAft>
              <a:buSzPts val="12000"/>
              <a:buFont typeface="Teko"/>
              <a:buNone/>
              <a:defRPr sz="12000">
                <a:latin typeface="Teko"/>
                <a:ea typeface="Teko"/>
                <a:cs typeface="Teko"/>
                <a:sym typeface="Teko"/>
              </a:defRPr>
            </a:lvl9pPr>
          </a:lstStyle>
          <a:p>
            <a:endParaRPr/>
          </a:p>
        </p:txBody>
      </p:sp>
      <p:sp>
        <p:nvSpPr>
          <p:cNvPr id="68" name="Google Shape;68;p9"/>
          <p:cNvSpPr txBox="1">
            <a:spLocks noGrp="1"/>
          </p:cNvSpPr>
          <p:nvPr>
            <p:ph type="body" idx="1"/>
          </p:nvPr>
        </p:nvSpPr>
        <p:spPr>
          <a:xfrm>
            <a:off x="8469600" y="5251600"/>
            <a:ext cx="6995700" cy="3768900"/>
          </a:xfrm>
          <a:prstGeom prst="rect">
            <a:avLst/>
          </a:prstGeom>
          <a:noFill/>
          <a:ln>
            <a:noFill/>
          </a:ln>
        </p:spPr>
        <p:txBody>
          <a:bodyPr spcFirstLastPara="1" wrap="square" lIns="91425" tIns="45700" rIns="91425" bIns="45700" anchor="t" anchorCtr="0">
            <a:normAutofit/>
          </a:bodyPr>
          <a:lstStyle>
            <a:lvl1pPr marL="457200" lvl="0" indent="-368300" algn="l">
              <a:spcBef>
                <a:spcPts val="640"/>
              </a:spcBef>
              <a:spcAft>
                <a:spcPts val="0"/>
              </a:spcAft>
              <a:buClr>
                <a:schemeClr val="dk1"/>
              </a:buClr>
              <a:buSzPts val="2200"/>
              <a:buChar char="•"/>
              <a:defRPr/>
            </a:lvl1pPr>
            <a:lvl2pPr marL="914400" lvl="1" indent="-368300" algn="l">
              <a:spcBef>
                <a:spcPts val="560"/>
              </a:spcBef>
              <a:spcAft>
                <a:spcPts val="0"/>
              </a:spcAft>
              <a:buClr>
                <a:schemeClr val="dk1"/>
              </a:buClr>
              <a:buSzPts val="2200"/>
              <a:buChar char="–"/>
              <a:defRPr/>
            </a:lvl2pPr>
            <a:lvl3pPr marL="1371600" lvl="2" indent="-368300" algn="l">
              <a:spcBef>
                <a:spcPts val="480"/>
              </a:spcBef>
              <a:spcAft>
                <a:spcPts val="0"/>
              </a:spcAft>
              <a:buClr>
                <a:schemeClr val="dk1"/>
              </a:buClr>
              <a:buSzPts val="2200"/>
              <a:buChar char="•"/>
              <a:defRPr/>
            </a:lvl3pPr>
            <a:lvl4pPr marL="1828800" lvl="3" indent="-368300" algn="l">
              <a:spcBef>
                <a:spcPts val="400"/>
              </a:spcBef>
              <a:spcAft>
                <a:spcPts val="0"/>
              </a:spcAft>
              <a:buClr>
                <a:schemeClr val="dk1"/>
              </a:buClr>
              <a:buSzPts val="2200"/>
              <a:buChar char="–"/>
              <a:defRPr/>
            </a:lvl4pPr>
            <a:lvl5pPr marL="2286000" lvl="4" indent="-368300" algn="l">
              <a:spcBef>
                <a:spcPts val="400"/>
              </a:spcBef>
              <a:spcAft>
                <a:spcPts val="0"/>
              </a:spcAft>
              <a:buClr>
                <a:schemeClr val="dk1"/>
              </a:buClr>
              <a:buSzPts val="2200"/>
              <a:buChar char="»"/>
              <a:defRPr/>
            </a:lvl5pPr>
            <a:lvl6pPr marL="2743200" lvl="5" indent="-368300" algn="l">
              <a:spcBef>
                <a:spcPts val="400"/>
              </a:spcBef>
              <a:spcAft>
                <a:spcPts val="0"/>
              </a:spcAft>
              <a:buClr>
                <a:schemeClr val="dk1"/>
              </a:buClr>
              <a:buSzPts val="2200"/>
              <a:buChar char="•"/>
              <a:defRPr/>
            </a:lvl6pPr>
            <a:lvl7pPr marL="3200400" lvl="6" indent="-368300" algn="l">
              <a:spcBef>
                <a:spcPts val="400"/>
              </a:spcBef>
              <a:spcAft>
                <a:spcPts val="0"/>
              </a:spcAft>
              <a:buClr>
                <a:schemeClr val="dk1"/>
              </a:buClr>
              <a:buSzPts val="2200"/>
              <a:buChar char="•"/>
              <a:defRPr/>
            </a:lvl7pPr>
            <a:lvl8pPr marL="3657600" lvl="7" indent="-368300" algn="l">
              <a:spcBef>
                <a:spcPts val="400"/>
              </a:spcBef>
              <a:spcAft>
                <a:spcPts val="0"/>
              </a:spcAft>
              <a:buClr>
                <a:schemeClr val="dk1"/>
              </a:buClr>
              <a:buSzPts val="2200"/>
              <a:buChar char="•"/>
              <a:defRPr/>
            </a:lvl8pPr>
            <a:lvl9pPr marL="4114800" lvl="8" indent="-368300" algn="l">
              <a:spcBef>
                <a:spcPts val="400"/>
              </a:spcBef>
              <a:spcAft>
                <a:spcPts val="0"/>
              </a:spcAft>
              <a:buClr>
                <a:schemeClr val="dk1"/>
              </a:buClr>
              <a:buSzPts val="2200"/>
              <a:buChar char="•"/>
              <a:defRPr/>
            </a:lvl9pPr>
          </a:lstStyle>
          <a:p>
            <a:endParaRPr/>
          </a:p>
        </p:txBody>
      </p:sp>
      <p:sp>
        <p:nvSpPr>
          <p:cNvPr id="69" name="Google Shape;69;p9"/>
          <p:cNvSpPr txBox="1">
            <a:spLocks noGrp="1"/>
          </p:cNvSpPr>
          <p:nvPr>
            <p:ph type="body" idx="2"/>
          </p:nvPr>
        </p:nvSpPr>
        <p:spPr>
          <a:xfrm>
            <a:off x="3402200" y="5251600"/>
            <a:ext cx="4917900" cy="46911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200"/>
              <a:buNone/>
              <a:defRPr/>
            </a:lvl1pPr>
            <a:lvl2pPr marL="914400" lvl="1" indent="-228600" algn="l">
              <a:spcBef>
                <a:spcPts val="240"/>
              </a:spcBef>
              <a:spcAft>
                <a:spcPts val="0"/>
              </a:spcAft>
              <a:buClr>
                <a:schemeClr val="dk1"/>
              </a:buClr>
              <a:buSzPts val="2200"/>
              <a:buNone/>
              <a:defRPr/>
            </a:lvl2pPr>
            <a:lvl3pPr marL="1371600" lvl="2" indent="-228600" algn="l">
              <a:spcBef>
                <a:spcPts val="200"/>
              </a:spcBef>
              <a:spcAft>
                <a:spcPts val="0"/>
              </a:spcAft>
              <a:buClr>
                <a:schemeClr val="dk1"/>
              </a:buClr>
              <a:buSzPts val="2200"/>
              <a:buNone/>
              <a:defRPr/>
            </a:lvl3pPr>
            <a:lvl4pPr marL="1828800" lvl="3" indent="-228600" algn="l">
              <a:spcBef>
                <a:spcPts val="180"/>
              </a:spcBef>
              <a:spcAft>
                <a:spcPts val="0"/>
              </a:spcAft>
              <a:buClr>
                <a:schemeClr val="dk1"/>
              </a:buClr>
              <a:buSzPts val="2200"/>
              <a:buNone/>
              <a:defRPr/>
            </a:lvl4pPr>
            <a:lvl5pPr marL="2286000" lvl="4" indent="-228600" algn="l">
              <a:spcBef>
                <a:spcPts val="180"/>
              </a:spcBef>
              <a:spcAft>
                <a:spcPts val="0"/>
              </a:spcAft>
              <a:buClr>
                <a:schemeClr val="dk1"/>
              </a:buClr>
              <a:buSzPts val="2200"/>
              <a:buNone/>
              <a:defRPr/>
            </a:lvl5pPr>
            <a:lvl6pPr marL="2743200" lvl="5" indent="-228600" algn="l">
              <a:spcBef>
                <a:spcPts val="180"/>
              </a:spcBef>
              <a:spcAft>
                <a:spcPts val="0"/>
              </a:spcAft>
              <a:buClr>
                <a:schemeClr val="dk1"/>
              </a:buClr>
              <a:buSzPts val="2200"/>
              <a:buNone/>
              <a:defRPr/>
            </a:lvl6pPr>
            <a:lvl7pPr marL="3200400" lvl="6" indent="-228600" algn="l">
              <a:spcBef>
                <a:spcPts val="180"/>
              </a:spcBef>
              <a:spcAft>
                <a:spcPts val="0"/>
              </a:spcAft>
              <a:buClr>
                <a:schemeClr val="dk1"/>
              </a:buClr>
              <a:buSzPts val="2200"/>
              <a:buNone/>
              <a:defRPr/>
            </a:lvl7pPr>
            <a:lvl8pPr marL="3657600" lvl="7" indent="-228600" algn="l">
              <a:spcBef>
                <a:spcPts val="180"/>
              </a:spcBef>
              <a:spcAft>
                <a:spcPts val="0"/>
              </a:spcAft>
              <a:buClr>
                <a:schemeClr val="dk1"/>
              </a:buClr>
              <a:buSzPts val="2200"/>
              <a:buNone/>
              <a:defRPr/>
            </a:lvl8pPr>
            <a:lvl9pPr marL="4114800" lvl="8" indent="-228600" algn="l">
              <a:spcBef>
                <a:spcPts val="180"/>
              </a:spcBef>
              <a:spcAft>
                <a:spcPts val="0"/>
              </a:spcAft>
              <a:buClr>
                <a:schemeClr val="dk1"/>
              </a:buClr>
              <a:buSzPts val="2200"/>
              <a:buNone/>
              <a:defRPr/>
            </a:lvl9pPr>
          </a:lstStyle>
          <a:p>
            <a:endParaRPr/>
          </a:p>
        </p:txBody>
      </p:sp>
      <p:grpSp>
        <p:nvGrpSpPr>
          <p:cNvPr id="70" name="Google Shape;70;p9"/>
          <p:cNvGrpSpPr/>
          <p:nvPr/>
        </p:nvGrpSpPr>
        <p:grpSpPr>
          <a:xfrm>
            <a:off x="463151" y="452860"/>
            <a:ext cx="2939055" cy="698967"/>
            <a:chOff x="0" y="0"/>
            <a:chExt cx="3918740" cy="931956"/>
          </a:xfrm>
        </p:grpSpPr>
        <p:grpSp>
          <p:nvGrpSpPr>
            <p:cNvPr id="71" name="Google Shape;71;p9"/>
            <p:cNvGrpSpPr/>
            <p:nvPr/>
          </p:nvGrpSpPr>
          <p:grpSpPr>
            <a:xfrm>
              <a:off x="0" y="0"/>
              <a:ext cx="931956" cy="931956"/>
              <a:chOff x="0" y="0"/>
              <a:chExt cx="812800" cy="812800"/>
            </a:xfrm>
          </p:grpSpPr>
          <p:sp>
            <p:nvSpPr>
              <p:cNvPr id="72" name="Google Shape;72;p9"/>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74" name="Google Shape;74;p9"/>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75" name="Google Shape;75;p9"/>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6"/>
        <p:cNvGrpSpPr/>
        <p:nvPr/>
      </p:nvGrpSpPr>
      <p:grpSpPr>
        <a:xfrm>
          <a:off x="0" y="0"/>
          <a:ext cx="0" cy="0"/>
          <a:chOff x="0" y="0"/>
          <a:chExt cx="0" cy="0"/>
        </a:xfrm>
      </p:grpSpPr>
      <p:sp>
        <p:nvSpPr>
          <p:cNvPr id="77" name="Google Shape;77;p10"/>
          <p:cNvSpPr txBox="1">
            <a:spLocks noGrp="1"/>
          </p:cNvSpPr>
          <p:nvPr>
            <p:ph type="title"/>
          </p:nvPr>
        </p:nvSpPr>
        <p:spPr>
          <a:xfrm>
            <a:off x="573125" y="4267200"/>
            <a:ext cx="15233100" cy="5667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12000"/>
              <a:buNone/>
              <a:defRPr/>
            </a:lvl1pPr>
            <a:lvl2pPr lvl="1">
              <a:spcBef>
                <a:spcPts val="0"/>
              </a:spcBef>
              <a:spcAft>
                <a:spcPts val="0"/>
              </a:spcAft>
              <a:buSzPts val="12000"/>
              <a:buFont typeface="Teko"/>
              <a:buNone/>
              <a:defRPr sz="12000">
                <a:latin typeface="Teko"/>
                <a:ea typeface="Teko"/>
                <a:cs typeface="Teko"/>
                <a:sym typeface="Teko"/>
              </a:defRPr>
            </a:lvl2pPr>
            <a:lvl3pPr lvl="2">
              <a:spcBef>
                <a:spcPts val="0"/>
              </a:spcBef>
              <a:spcAft>
                <a:spcPts val="0"/>
              </a:spcAft>
              <a:buSzPts val="12000"/>
              <a:buFont typeface="Teko"/>
              <a:buNone/>
              <a:defRPr sz="12000">
                <a:latin typeface="Teko"/>
                <a:ea typeface="Teko"/>
                <a:cs typeface="Teko"/>
                <a:sym typeface="Teko"/>
              </a:defRPr>
            </a:lvl3pPr>
            <a:lvl4pPr lvl="3">
              <a:spcBef>
                <a:spcPts val="0"/>
              </a:spcBef>
              <a:spcAft>
                <a:spcPts val="0"/>
              </a:spcAft>
              <a:buSzPts val="12000"/>
              <a:buFont typeface="Teko"/>
              <a:buNone/>
              <a:defRPr sz="12000">
                <a:latin typeface="Teko"/>
                <a:ea typeface="Teko"/>
                <a:cs typeface="Teko"/>
                <a:sym typeface="Teko"/>
              </a:defRPr>
            </a:lvl4pPr>
            <a:lvl5pPr lvl="4">
              <a:spcBef>
                <a:spcPts val="0"/>
              </a:spcBef>
              <a:spcAft>
                <a:spcPts val="0"/>
              </a:spcAft>
              <a:buSzPts val="12000"/>
              <a:buFont typeface="Teko"/>
              <a:buNone/>
              <a:defRPr sz="12000">
                <a:latin typeface="Teko"/>
                <a:ea typeface="Teko"/>
                <a:cs typeface="Teko"/>
                <a:sym typeface="Teko"/>
              </a:defRPr>
            </a:lvl5pPr>
            <a:lvl6pPr lvl="5">
              <a:spcBef>
                <a:spcPts val="0"/>
              </a:spcBef>
              <a:spcAft>
                <a:spcPts val="0"/>
              </a:spcAft>
              <a:buSzPts val="12000"/>
              <a:buFont typeface="Teko"/>
              <a:buNone/>
              <a:defRPr sz="12000">
                <a:latin typeface="Teko"/>
                <a:ea typeface="Teko"/>
                <a:cs typeface="Teko"/>
                <a:sym typeface="Teko"/>
              </a:defRPr>
            </a:lvl6pPr>
            <a:lvl7pPr lvl="6">
              <a:spcBef>
                <a:spcPts val="0"/>
              </a:spcBef>
              <a:spcAft>
                <a:spcPts val="0"/>
              </a:spcAft>
              <a:buSzPts val="12000"/>
              <a:buFont typeface="Teko"/>
              <a:buNone/>
              <a:defRPr sz="12000">
                <a:latin typeface="Teko"/>
                <a:ea typeface="Teko"/>
                <a:cs typeface="Teko"/>
                <a:sym typeface="Teko"/>
              </a:defRPr>
            </a:lvl7pPr>
            <a:lvl8pPr lvl="7">
              <a:spcBef>
                <a:spcPts val="0"/>
              </a:spcBef>
              <a:spcAft>
                <a:spcPts val="0"/>
              </a:spcAft>
              <a:buSzPts val="12000"/>
              <a:buFont typeface="Teko"/>
              <a:buNone/>
              <a:defRPr sz="12000">
                <a:latin typeface="Teko"/>
                <a:ea typeface="Teko"/>
                <a:cs typeface="Teko"/>
                <a:sym typeface="Teko"/>
              </a:defRPr>
            </a:lvl8pPr>
            <a:lvl9pPr lvl="8">
              <a:spcBef>
                <a:spcPts val="0"/>
              </a:spcBef>
              <a:spcAft>
                <a:spcPts val="0"/>
              </a:spcAft>
              <a:buSzPts val="12000"/>
              <a:buFont typeface="Teko"/>
              <a:buNone/>
              <a:defRPr sz="12000">
                <a:latin typeface="Teko"/>
                <a:ea typeface="Teko"/>
                <a:cs typeface="Teko"/>
                <a:sym typeface="Teko"/>
              </a:defRPr>
            </a:lvl9pPr>
          </a:lstStyle>
          <a:p>
            <a:endParaRPr/>
          </a:p>
        </p:txBody>
      </p:sp>
      <p:sp>
        <p:nvSpPr>
          <p:cNvPr id="78" name="Google Shape;78;p10"/>
          <p:cNvSpPr>
            <a:spLocks noGrp="1"/>
          </p:cNvSpPr>
          <p:nvPr>
            <p:ph type="pic" idx="2"/>
          </p:nvPr>
        </p:nvSpPr>
        <p:spPr>
          <a:xfrm>
            <a:off x="11579221" y="5937525"/>
            <a:ext cx="3487800" cy="2616000"/>
          </a:xfrm>
          <a:prstGeom prst="rect">
            <a:avLst/>
          </a:prstGeom>
          <a:noFill/>
          <a:ln>
            <a:noFill/>
          </a:ln>
        </p:spPr>
      </p:sp>
      <p:sp>
        <p:nvSpPr>
          <p:cNvPr id="79" name="Google Shape;79;p10"/>
          <p:cNvSpPr txBox="1">
            <a:spLocks noGrp="1"/>
          </p:cNvSpPr>
          <p:nvPr>
            <p:ph type="body" idx="1"/>
          </p:nvPr>
        </p:nvSpPr>
        <p:spPr>
          <a:xfrm>
            <a:off x="2280263" y="5702863"/>
            <a:ext cx="5486400" cy="8049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2200"/>
              <a:buNone/>
              <a:defRPr/>
            </a:lvl1pPr>
            <a:lvl2pPr marL="914400" lvl="1" indent="-228600" algn="l">
              <a:spcBef>
                <a:spcPts val="240"/>
              </a:spcBef>
              <a:spcAft>
                <a:spcPts val="0"/>
              </a:spcAft>
              <a:buClr>
                <a:schemeClr val="dk1"/>
              </a:buClr>
              <a:buSzPts val="2200"/>
              <a:buNone/>
              <a:defRPr/>
            </a:lvl2pPr>
            <a:lvl3pPr marL="1371600" lvl="2" indent="-228600" algn="l">
              <a:spcBef>
                <a:spcPts val="200"/>
              </a:spcBef>
              <a:spcAft>
                <a:spcPts val="0"/>
              </a:spcAft>
              <a:buClr>
                <a:schemeClr val="dk1"/>
              </a:buClr>
              <a:buSzPts val="2200"/>
              <a:buNone/>
              <a:defRPr/>
            </a:lvl3pPr>
            <a:lvl4pPr marL="1828800" lvl="3" indent="-228600" algn="l">
              <a:spcBef>
                <a:spcPts val="180"/>
              </a:spcBef>
              <a:spcAft>
                <a:spcPts val="0"/>
              </a:spcAft>
              <a:buClr>
                <a:schemeClr val="dk1"/>
              </a:buClr>
              <a:buSzPts val="2200"/>
              <a:buNone/>
              <a:defRPr/>
            </a:lvl4pPr>
            <a:lvl5pPr marL="2286000" lvl="4" indent="-228600" algn="l">
              <a:spcBef>
                <a:spcPts val="180"/>
              </a:spcBef>
              <a:spcAft>
                <a:spcPts val="0"/>
              </a:spcAft>
              <a:buClr>
                <a:schemeClr val="dk1"/>
              </a:buClr>
              <a:buSzPts val="2200"/>
              <a:buNone/>
              <a:defRPr/>
            </a:lvl5pPr>
            <a:lvl6pPr marL="2743200" lvl="5" indent="-228600" algn="l">
              <a:spcBef>
                <a:spcPts val="180"/>
              </a:spcBef>
              <a:spcAft>
                <a:spcPts val="0"/>
              </a:spcAft>
              <a:buClr>
                <a:schemeClr val="dk1"/>
              </a:buClr>
              <a:buSzPts val="2200"/>
              <a:buNone/>
              <a:defRPr/>
            </a:lvl6pPr>
            <a:lvl7pPr marL="3200400" lvl="6" indent="-228600" algn="l">
              <a:spcBef>
                <a:spcPts val="180"/>
              </a:spcBef>
              <a:spcAft>
                <a:spcPts val="0"/>
              </a:spcAft>
              <a:buClr>
                <a:schemeClr val="dk1"/>
              </a:buClr>
              <a:buSzPts val="2200"/>
              <a:buNone/>
              <a:defRPr/>
            </a:lvl7pPr>
            <a:lvl8pPr marL="3657600" lvl="7" indent="-228600" algn="l">
              <a:spcBef>
                <a:spcPts val="180"/>
              </a:spcBef>
              <a:spcAft>
                <a:spcPts val="0"/>
              </a:spcAft>
              <a:buClr>
                <a:schemeClr val="dk1"/>
              </a:buClr>
              <a:buSzPts val="2200"/>
              <a:buNone/>
              <a:defRPr/>
            </a:lvl8pPr>
            <a:lvl9pPr marL="4114800" lvl="8" indent="-228600" algn="l">
              <a:spcBef>
                <a:spcPts val="180"/>
              </a:spcBef>
              <a:spcAft>
                <a:spcPts val="0"/>
              </a:spcAft>
              <a:buClr>
                <a:schemeClr val="dk1"/>
              </a:buClr>
              <a:buSzPts val="2200"/>
              <a:buNone/>
              <a:defRPr/>
            </a:lvl9pPr>
          </a:lstStyle>
          <a:p>
            <a:endParaRPr/>
          </a:p>
        </p:txBody>
      </p:sp>
      <p:grpSp>
        <p:nvGrpSpPr>
          <p:cNvPr id="80" name="Google Shape;80;p10"/>
          <p:cNvGrpSpPr/>
          <p:nvPr/>
        </p:nvGrpSpPr>
        <p:grpSpPr>
          <a:xfrm>
            <a:off x="463151" y="452860"/>
            <a:ext cx="2939055" cy="698967"/>
            <a:chOff x="0" y="0"/>
            <a:chExt cx="3918740" cy="931956"/>
          </a:xfrm>
        </p:grpSpPr>
        <p:grpSp>
          <p:nvGrpSpPr>
            <p:cNvPr id="81" name="Google Shape;81;p10"/>
            <p:cNvGrpSpPr/>
            <p:nvPr/>
          </p:nvGrpSpPr>
          <p:grpSpPr>
            <a:xfrm>
              <a:off x="0" y="0"/>
              <a:ext cx="931956" cy="931956"/>
              <a:chOff x="0" y="0"/>
              <a:chExt cx="812800" cy="812800"/>
            </a:xfrm>
          </p:grpSpPr>
          <p:sp>
            <p:nvSpPr>
              <p:cNvPr id="82" name="Google Shape;82;p1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txBox="1"/>
              <p:nvPr/>
            </p:nvSpPr>
            <p:spPr>
              <a:xfrm>
                <a:off x="76200" y="28575"/>
                <a:ext cx="660300" cy="708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84" name="Google Shape;84;p10"/>
            <p:cNvSpPr/>
            <p:nvPr/>
          </p:nvSpPr>
          <p:spPr>
            <a:xfrm>
              <a:off x="126847" y="135566"/>
              <a:ext cx="678264" cy="675797"/>
            </a:xfrm>
            <a:custGeom>
              <a:avLst/>
              <a:gdLst/>
              <a:ahLst/>
              <a:cxnLst/>
              <a:rect l="l" t="t" r="r" b="b"/>
              <a:pathLst>
                <a:path w="678264" h="675797" extrusionOk="0">
                  <a:moveTo>
                    <a:pt x="0" y="0"/>
                  </a:moveTo>
                  <a:lnTo>
                    <a:pt x="678264" y="0"/>
                  </a:lnTo>
                  <a:lnTo>
                    <a:pt x="678264" y="675797"/>
                  </a:lnTo>
                  <a:lnTo>
                    <a:pt x="0" y="675797"/>
                  </a:lnTo>
                  <a:lnTo>
                    <a:pt x="0" y="0"/>
                  </a:lnTo>
                  <a:close/>
                </a:path>
              </a:pathLst>
            </a:custGeom>
            <a:blipFill rotWithShape="1">
              <a:blip r:embed="rId2">
                <a:alphaModFix/>
              </a:blip>
              <a:stretch>
                <a:fillRect/>
              </a:stretch>
            </a:blipFill>
            <a:ln>
              <a:noFill/>
            </a:ln>
          </p:spPr>
        </p:sp>
        <p:sp>
          <p:nvSpPr>
            <p:cNvPr id="85" name="Google Shape;85;p10"/>
            <p:cNvSpPr txBox="1"/>
            <p:nvPr/>
          </p:nvSpPr>
          <p:spPr>
            <a:xfrm>
              <a:off x="1080440" y="127336"/>
              <a:ext cx="2838300" cy="7491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650" b="0" i="0" u="none" strike="noStrike" cap="none">
                  <a:solidFill>
                    <a:srgbClr val="FFFFFF"/>
                  </a:solidFill>
                  <a:latin typeface="Teko"/>
                  <a:ea typeface="Teko"/>
                  <a:cs typeface="Teko"/>
                  <a:sym typeface="Teko"/>
                </a:rPr>
                <a:t>LOGO COMPANY</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52400" y="2360250"/>
            <a:ext cx="15943500" cy="1143000"/>
          </a:xfrm>
          <a:prstGeom prst="rect">
            <a:avLst/>
          </a:prstGeom>
          <a:noFill/>
          <a:ln>
            <a:noFill/>
          </a:ln>
        </p:spPr>
        <p:txBody>
          <a:bodyPr spcFirstLastPara="1" wrap="square" lIns="91425" tIns="45700" rIns="91425" bIns="45700" anchor="ctr" anchorCtr="0">
            <a:normAutofit/>
          </a:bodyPr>
          <a:lstStyle>
            <a:lvl1pPr marR="0" lvl="0" rtl="0">
              <a:spcBef>
                <a:spcPts val="0"/>
              </a:spcBef>
              <a:spcAft>
                <a:spcPts val="0"/>
              </a:spcAft>
              <a:buClr>
                <a:schemeClr val="accent3"/>
              </a:buClr>
              <a:buSzPts val="12000"/>
              <a:buFont typeface="Teko"/>
              <a:buNone/>
              <a:defRPr sz="12000" i="0" u="none" strike="noStrike" cap="none">
                <a:solidFill>
                  <a:schemeClr val="accent3"/>
                </a:solidFill>
                <a:latin typeface="Teko"/>
                <a:ea typeface="Teko"/>
                <a:cs typeface="Teko"/>
                <a:sym typeface="Tek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5395725" y="4723400"/>
            <a:ext cx="8229600" cy="4526100"/>
          </a:xfrm>
          <a:prstGeom prst="rect">
            <a:avLst/>
          </a:prstGeom>
          <a:noFill/>
          <a:ln>
            <a:noFill/>
          </a:ln>
        </p:spPr>
        <p:txBody>
          <a:bodyPr spcFirstLastPara="1" wrap="square" lIns="91425" tIns="45700" rIns="91425" bIns="45700" anchor="t" anchorCtr="0">
            <a:normAutofit/>
          </a:bodyPr>
          <a:lstStyle>
            <a:lvl1pPr marL="457200" marR="0" lvl="0" indent="-368300" algn="l" rtl="0">
              <a:spcBef>
                <a:spcPts val="64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1pPr>
            <a:lvl2pPr marL="914400" marR="0" lvl="1" indent="-368300" algn="l" rtl="0">
              <a:spcBef>
                <a:spcPts val="56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2pPr>
            <a:lvl3pPr marL="1371600" marR="0" lvl="2" indent="-368300" algn="l" rtl="0">
              <a:spcBef>
                <a:spcPts val="48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3pPr>
            <a:lvl4pPr marL="1828800" marR="0" lvl="3"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4pPr>
            <a:lvl5pPr marL="2286000" marR="0" lvl="4"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5pPr>
            <a:lvl6pPr marL="2743200" marR="0" lvl="5"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6pPr>
            <a:lvl7pPr marL="3200400" marR="0" lvl="6"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7pPr>
            <a:lvl8pPr marL="3657600" marR="0" lvl="7"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8pPr>
            <a:lvl9pPr marL="4114800" marR="0" lvl="8" indent="-368300" algn="l" rtl="0">
              <a:spcBef>
                <a:spcPts val="400"/>
              </a:spcBef>
              <a:spcAft>
                <a:spcPts val="0"/>
              </a:spcAft>
              <a:buClr>
                <a:schemeClr val="accent3"/>
              </a:buClr>
              <a:buSzPts val="2200"/>
              <a:buFont typeface="Teko"/>
              <a:buChar char="•"/>
              <a:defRPr sz="2200" i="0" u="none" strike="noStrike" cap="none">
                <a:solidFill>
                  <a:schemeClr val="accent3"/>
                </a:solidFill>
                <a:latin typeface="Teko"/>
                <a:ea typeface="Teko"/>
                <a:cs typeface="Teko"/>
                <a:sym typeface="Tek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22.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89"/>
        <p:cNvGrpSpPr/>
        <p:nvPr/>
      </p:nvGrpSpPr>
      <p:grpSpPr>
        <a:xfrm>
          <a:off x="0" y="0"/>
          <a:ext cx="0" cy="0"/>
          <a:chOff x="0" y="0"/>
          <a:chExt cx="0" cy="0"/>
        </a:xfrm>
      </p:grpSpPr>
      <p:pic>
        <p:nvPicPr>
          <p:cNvPr id="90" name="Google Shape;90;p11"/>
          <p:cNvPicPr preferRelativeResize="0"/>
          <p:nvPr/>
        </p:nvPicPr>
        <p:blipFill>
          <a:blip r:embed="rId3">
            <a:alphaModFix/>
          </a:blip>
          <a:stretch>
            <a:fillRect/>
          </a:stretch>
        </p:blipFill>
        <p:spPr>
          <a:xfrm>
            <a:off x="0" y="-63447"/>
            <a:ext cx="18288000" cy="10249252"/>
          </a:xfrm>
          <a:prstGeom prst="rect">
            <a:avLst/>
          </a:prstGeom>
          <a:noFill/>
          <a:ln>
            <a:noFill/>
          </a:ln>
        </p:spPr>
      </p:pic>
      <p:grpSp>
        <p:nvGrpSpPr>
          <p:cNvPr id="91" name="Google Shape;91;p11"/>
          <p:cNvGrpSpPr/>
          <p:nvPr/>
        </p:nvGrpSpPr>
        <p:grpSpPr>
          <a:xfrm>
            <a:off x="11566530" y="992243"/>
            <a:ext cx="5692770" cy="8137872"/>
            <a:chOff x="0" y="-47625"/>
            <a:chExt cx="1646718" cy="2354001"/>
          </a:xfrm>
        </p:grpSpPr>
        <p:sp>
          <p:nvSpPr>
            <p:cNvPr id="92" name="Google Shape;92;p11"/>
            <p:cNvSpPr/>
            <p:nvPr/>
          </p:nvSpPr>
          <p:spPr>
            <a:xfrm>
              <a:off x="0" y="0"/>
              <a:ext cx="1646718" cy="2306376"/>
            </a:xfrm>
            <a:custGeom>
              <a:avLst/>
              <a:gdLst/>
              <a:ahLst/>
              <a:cxnLst/>
              <a:rect l="l" t="t" r="r" b="b"/>
              <a:pathLst>
                <a:path w="1646718" h="2306376" extrusionOk="0">
                  <a:moveTo>
                    <a:pt x="0" y="0"/>
                  </a:moveTo>
                  <a:lnTo>
                    <a:pt x="1646718" y="0"/>
                  </a:lnTo>
                  <a:lnTo>
                    <a:pt x="1646718" y="2306376"/>
                  </a:lnTo>
                  <a:lnTo>
                    <a:pt x="0" y="2306376"/>
                  </a:lnTo>
                  <a:close/>
                </a:path>
              </a:pathLst>
            </a:custGeom>
            <a:solidFill>
              <a:srgbClr val="000000">
                <a:alpha val="0"/>
              </a:srgbClr>
            </a:solidFill>
            <a:ln w="38100" cap="sq" cmpd="sng">
              <a:solidFill>
                <a:srgbClr val="5CE1E6"/>
              </a:solidFill>
              <a:prstDash val="solid"/>
              <a:miter lim="8000"/>
              <a:headEnd type="none" w="sm" len="sm"/>
              <a:tailEnd type="none" w="sm" len="sm"/>
            </a:ln>
          </p:spPr>
        </p:sp>
        <p:sp>
          <p:nvSpPr>
            <p:cNvPr id="93" name="Google Shape;93;p11"/>
            <p:cNvSpPr txBox="1"/>
            <p:nvPr/>
          </p:nvSpPr>
          <p:spPr>
            <a:xfrm>
              <a:off x="0" y="-47625"/>
              <a:ext cx="1646718" cy="235400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4" name="Google Shape;94;p11"/>
          <p:cNvGrpSpPr/>
          <p:nvPr/>
        </p:nvGrpSpPr>
        <p:grpSpPr>
          <a:xfrm>
            <a:off x="13080465" y="992241"/>
            <a:ext cx="2809881" cy="409797"/>
            <a:chOff x="0" y="-47625"/>
            <a:chExt cx="812800" cy="118539"/>
          </a:xfrm>
        </p:grpSpPr>
        <p:sp>
          <p:nvSpPr>
            <p:cNvPr id="95" name="Google Shape;95;p11"/>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96" name="Google Shape;96;p11"/>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7" name="Google Shape;97;p11"/>
          <p:cNvGrpSpPr/>
          <p:nvPr/>
        </p:nvGrpSpPr>
        <p:grpSpPr>
          <a:xfrm rot="5400000">
            <a:off x="10366487" y="4938602"/>
            <a:ext cx="2809881" cy="409797"/>
            <a:chOff x="0" y="-47625"/>
            <a:chExt cx="812800" cy="118539"/>
          </a:xfrm>
        </p:grpSpPr>
        <p:sp>
          <p:nvSpPr>
            <p:cNvPr id="98" name="Google Shape;98;p11"/>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99" name="Google Shape;99;p11"/>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0" name="Google Shape;100;p11"/>
          <p:cNvGrpSpPr/>
          <p:nvPr/>
        </p:nvGrpSpPr>
        <p:grpSpPr>
          <a:xfrm rot="5400000">
            <a:off x="15814104" y="4938602"/>
            <a:ext cx="2809881" cy="409797"/>
            <a:chOff x="0" y="-47625"/>
            <a:chExt cx="812800" cy="118539"/>
          </a:xfrm>
        </p:grpSpPr>
        <p:sp>
          <p:nvSpPr>
            <p:cNvPr id="101" name="Google Shape;101;p11"/>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02" name="Google Shape;102;p11"/>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3" name="Google Shape;103;p11"/>
          <p:cNvGrpSpPr/>
          <p:nvPr/>
        </p:nvGrpSpPr>
        <p:grpSpPr>
          <a:xfrm>
            <a:off x="13080465" y="8720319"/>
            <a:ext cx="2809881" cy="409797"/>
            <a:chOff x="0" y="-47625"/>
            <a:chExt cx="812800" cy="118539"/>
          </a:xfrm>
        </p:grpSpPr>
        <p:sp>
          <p:nvSpPr>
            <p:cNvPr id="104" name="Google Shape;104;p11"/>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05" name="Google Shape;105;p11"/>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0" name="Google Shape;120;p11"/>
          <p:cNvSpPr/>
          <p:nvPr/>
        </p:nvSpPr>
        <p:spPr>
          <a:xfrm>
            <a:off x="638545" y="665925"/>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4">
              <a:alphaModFix/>
            </a:blip>
            <a:stretch>
              <a:fillRect/>
            </a:stretch>
          </a:blipFill>
          <a:ln>
            <a:noFill/>
          </a:ln>
        </p:spPr>
      </p:sp>
      <p:pic>
        <p:nvPicPr>
          <p:cNvPr id="121" name="Google Shape;121;p11"/>
          <p:cNvPicPr preferRelativeResize="0"/>
          <p:nvPr/>
        </p:nvPicPr>
        <p:blipFill>
          <a:blip r:embed="rId5">
            <a:alphaModFix/>
          </a:blip>
          <a:stretch>
            <a:fillRect/>
          </a:stretch>
        </p:blipFill>
        <p:spPr>
          <a:xfrm>
            <a:off x="6170377" y="8137650"/>
            <a:ext cx="3783922" cy="1575134"/>
          </a:xfrm>
          <a:prstGeom prst="rect">
            <a:avLst/>
          </a:prstGeom>
          <a:noFill/>
          <a:ln>
            <a:noFill/>
          </a:ln>
        </p:spPr>
      </p:pic>
      <p:pic>
        <p:nvPicPr>
          <p:cNvPr id="122" name="Google Shape;122;p11"/>
          <p:cNvPicPr preferRelativeResize="0"/>
          <p:nvPr/>
        </p:nvPicPr>
        <p:blipFill>
          <a:blip r:embed="rId6">
            <a:alphaModFix/>
          </a:blip>
          <a:stretch>
            <a:fillRect/>
          </a:stretch>
        </p:blipFill>
        <p:spPr>
          <a:xfrm>
            <a:off x="12125989" y="1759868"/>
            <a:ext cx="4527650" cy="6767262"/>
          </a:xfrm>
          <a:prstGeom prst="rect">
            <a:avLst/>
          </a:prstGeom>
          <a:noFill/>
          <a:ln>
            <a:noFill/>
          </a:ln>
        </p:spPr>
      </p:pic>
      <p:pic>
        <p:nvPicPr>
          <p:cNvPr id="123" name="Google Shape;123;p11"/>
          <p:cNvPicPr preferRelativeResize="0"/>
          <p:nvPr/>
        </p:nvPicPr>
        <p:blipFill>
          <a:blip r:embed="rId7">
            <a:alphaModFix/>
          </a:blip>
          <a:stretch>
            <a:fillRect/>
          </a:stretch>
        </p:blipFill>
        <p:spPr>
          <a:xfrm>
            <a:off x="3005721" y="2711143"/>
            <a:ext cx="1131100" cy="5237393"/>
          </a:xfrm>
          <a:prstGeom prst="rect">
            <a:avLst/>
          </a:prstGeom>
          <a:noFill/>
          <a:ln>
            <a:noFill/>
          </a:ln>
        </p:spPr>
      </p:pic>
      <p:sp>
        <p:nvSpPr>
          <p:cNvPr id="2" name="TextBox 1">
            <a:extLst>
              <a:ext uri="{FF2B5EF4-FFF2-40B4-BE49-F238E27FC236}">
                <a16:creationId xmlns:a16="http://schemas.microsoft.com/office/drawing/2014/main" id="{DDEDD22C-C074-1A3C-F5D3-71E789514B02}"/>
              </a:ext>
            </a:extLst>
          </p:cNvPr>
          <p:cNvSpPr txBox="1"/>
          <p:nvPr/>
        </p:nvSpPr>
        <p:spPr>
          <a:xfrm>
            <a:off x="4462999" y="2867523"/>
            <a:ext cx="6267120" cy="1200329"/>
          </a:xfrm>
          <a:prstGeom prst="rect">
            <a:avLst/>
          </a:prstGeom>
          <a:noFill/>
        </p:spPr>
        <p:txBody>
          <a:bodyPr wrap="square" rtlCol="0">
            <a:spAutoFit/>
          </a:bodyPr>
          <a:lstStyle/>
          <a:p>
            <a:pPr algn="ctr"/>
            <a:r>
              <a:rPr kumimoji="0" lang="en-US" sz="3600" b="1" i="0" u="none" strike="noStrike" kern="1200" cap="none" spc="0" normalizeH="0" baseline="0" noProof="0" dirty="0">
                <a:ln>
                  <a:noFill/>
                </a:ln>
                <a:solidFill>
                  <a:schemeClr val="bg1"/>
                </a:solidFill>
                <a:effectLst/>
                <a:uLnTx/>
                <a:uFillTx/>
                <a:latin typeface="Consolas" panose="020B0609020204030204" pitchFamily="49" charset="0"/>
                <a:ea typeface="+mj-ea"/>
                <a:cs typeface="+mj-cs"/>
              </a:rPr>
              <a:t>Introduction </a:t>
            </a:r>
            <a:r>
              <a:rPr lang="en-US" sz="3600" b="1" kern="1200" dirty="0">
                <a:solidFill>
                  <a:schemeClr val="bg1"/>
                </a:solidFill>
                <a:latin typeface="Consolas" panose="020B0609020204030204" pitchFamily="49" charset="0"/>
                <a:ea typeface="+mj-ea"/>
                <a:cs typeface="+mj-cs"/>
              </a:rPr>
              <a:t>To </a:t>
            </a:r>
            <a:r>
              <a:rPr kumimoji="0" lang="en-US" sz="3600" b="1" i="0" u="none" strike="noStrike" kern="1200" cap="none" spc="0" normalizeH="0" baseline="0" noProof="0" dirty="0">
                <a:ln>
                  <a:noFill/>
                </a:ln>
                <a:solidFill>
                  <a:schemeClr val="bg1"/>
                </a:solidFill>
                <a:effectLst/>
                <a:uLnTx/>
                <a:uFillTx/>
                <a:latin typeface="Consolas" panose="020B0609020204030204" pitchFamily="49" charset="0"/>
                <a:ea typeface="+mj-ea"/>
                <a:cs typeface="+mj-cs"/>
              </a:rPr>
              <a:t>AI Cyberbullying Guardian</a:t>
            </a:r>
            <a:endParaRPr lang="en-US" sz="3600" b="1" dirty="0">
              <a:solidFill>
                <a:schemeClr val="bg1"/>
              </a:solidFill>
            </a:endParaRPr>
          </a:p>
        </p:txBody>
      </p:sp>
      <p:sp>
        <p:nvSpPr>
          <p:cNvPr id="3" name="TextBox 2">
            <a:extLst>
              <a:ext uri="{FF2B5EF4-FFF2-40B4-BE49-F238E27FC236}">
                <a16:creationId xmlns:a16="http://schemas.microsoft.com/office/drawing/2014/main" id="{963632F6-139E-CBFA-464E-2AFA600899C3}"/>
              </a:ext>
            </a:extLst>
          </p:cNvPr>
          <p:cNvSpPr txBox="1"/>
          <p:nvPr/>
        </p:nvSpPr>
        <p:spPr>
          <a:xfrm>
            <a:off x="4372116" y="5329839"/>
            <a:ext cx="6448886" cy="2074414"/>
          </a:xfrm>
          <a:prstGeom prst="rect">
            <a:avLst/>
          </a:prstGeom>
          <a:noFill/>
        </p:spPr>
        <p:txBody>
          <a:bodyPr wrap="square" rtlCol="0">
            <a:spAutoFit/>
          </a:body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kumimoji="0" lang="en-US" sz="2800" b="1" i="0" u="none" strike="noStrike" kern="1200" cap="none" spc="0" normalizeH="0" baseline="0" noProof="0" dirty="0">
                <a:ln>
                  <a:noFill/>
                </a:ln>
                <a:solidFill>
                  <a:schemeClr val="bg1"/>
                </a:solidFill>
                <a:effectLst/>
                <a:uLnTx/>
                <a:uFillTx/>
                <a:latin typeface="Calibri"/>
                <a:ea typeface="+mn-ea"/>
                <a:cs typeface="+mn-cs"/>
              </a:rPr>
              <a:t>Team Members:</a:t>
            </a:r>
          </a:p>
          <a:p>
            <a:pPr marL="342900" marR="0" lvl="0" indent="-342900" defTabSz="457200" rtl="0" eaLnBrk="1" fontAlgn="auto" latinLnBrk="0" hangingPunct="1">
              <a:lnSpc>
                <a:spcPct val="100000"/>
              </a:lnSpc>
              <a:spcBef>
                <a:spcPct val="20000"/>
              </a:spcBef>
              <a:spcAft>
                <a:spcPts val="0"/>
              </a:spcAft>
              <a:buClrTx/>
              <a:buSzTx/>
              <a:buFontTx/>
              <a:buChar char="-"/>
              <a:tabLst/>
              <a:defRPr/>
            </a:pPr>
            <a:r>
              <a:rPr lang="en-US" sz="2800" b="1" kern="1200" dirty="0">
                <a:solidFill>
                  <a:schemeClr val="bg1"/>
                </a:solidFill>
                <a:latin typeface="Calibri"/>
                <a:ea typeface="+mn-ea"/>
                <a:cs typeface="+mn-cs"/>
              </a:rPr>
              <a:t>Md. Abu </a:t>
            </a:r>
            <a:r>
              <a:rPr lang="en-US" sz="2800" b="1" kern="1200" dirty="0" err="1">
                <a:solidFill>
                  <a:schemeClr val="bg1"/>
                </a:solidFill>
                <a:latin typeface="Calibri"/>
                <a:ea typeface="+mn-ea"/>
                <a:cs typeface="+mn-cs"/>
              </a:rPr>
              <a:t>Sufian</a:t>
            </a:r>
            <a:r>
              <a:rPr lang="en-US" sz="2800" b="1" kern="1200" dirty="0">
                <a:solidFill>
                  <a:schemeClr val="bg1"/>
                </a:solidFill>
                <a:latin typeface="Calibri"/>
                <a:ea typeface="+mn-ea"/>
                <a:cs typeface="+mn-cs"/>
              </a:rPr>
              <a:t> </a:t>
            </a:r>
            <a:r>
              <a:rPr lang="en-US" sz="2800" b="1" kern="1200" dirty="0" err="1">
                <a:solidFill>
                  <a:schemeClr val="bg1"/>
                </a:solidFill>
                <a:latin typeface="Calibri"/>
                <a:ea typeface="+mn-ea"/>
                <a:cs typeface="+mn-cs"/>
              </a:rPr>
              <a:t>Tonmoy</a:t>
            </a:r>
            <a:r>
              <a:rPr lang="en-US" sz="2800" b="1" kern="1200" dirty="0">
                <a:solidFill>
                  <a:schemeClr val="bg1"/>
                </a:solidFill>
                <a:latin typeface="Calibri"/>
                <a:ea typeface="+mn-ea"/>
                <a:cs typeface="+mn-cs"/>
              </a:rPr>
              <a:t>  011221191</a:t>
            </a:r>
          </a:p>
          <a:p>
            <a:pPr marL="342900" marR="0" lvl="0" indent="-342900" defTabSz="457200" rtl="0" eaLnBrk="1" fontAlgn="auto" latinLnBrk="0" hangingPunct="1">
              <a:lnSpc>
                <a:spcPct val="100000"/>
              </a:lnSpc>
              <a:spcBef>
                <a:spcPct val="20000"/>
              </a:spcBef>
              <a:spcAft>
                <a:spcPts val="0"/>
              </a:spcAft>
              <a:buClrTx/>
              <a:buSzTx/>
              <a:buFontTx/>
              <a:buChar char="-"/>
              <a:tabLst/>
              <a:defRPr/>
            </a:pPr>
            <a:r>
              <a:rPr lang="en-US" sz="2800" b="1" kern="1200" dirty="0" err="1">
                <a:solidFill>
                  <a:schemeClr val="bg1"/>
                </a:solidFill>
                <a:latin typeface="Calibri"/>
                <a:ea typeface="+mn-ea"/>
                <a:cs typeface="+mn-cs"/>
              </a:rPr>
              <a:t>Shariful</a:t>
            </a:r>
            <a:r>
              <a:rPr lang="en-US" sz="2800" b="1" kern="1200" dirty="0">
                <a:solidFill>
                  <a:schemeClr val="bg1"/>
                </a:solidFill>
                <a:latin typeface="Calibri"/>
                <a:ea typeface="+mn-ea"/>
                <a:cs typeface="+mn-cs"/>
              </a:rPr>
              <a:t> Islam </a:t>
            </a:r>
            <a:r>
              <a:rPr lang="en-US" sz="2800" b="1" kern="1200" dirty="0" err="1">
                <a:solidFill>
                  <a:schemeClr val="bg1"/>
                </a:solidFill>
                <a:latin typeface="Calibri"/>
                <a:ea typeface="+mn-ea"/>
                <a:cs typeface="+mn-cs"/>
              </a:rPr>
              <a:t>Likhon</a:t>
            </a:r>
            <a:r>
              <a:rPr lang="en-US" sz="2800" b="1" kern="1200" dirty="0">
                <a:solidFill>
                  <a:schemeClr val="bg1"/>
                </a:solidFill>
                <a:latin typeface="Calibri"/>
                <a:ea typeface="+mn-ea"/>
                <a:cs typeface="+mn-cs"/>
              </a:rPr>
              <a:t> 0112230271</a:t>
            </a:r>
            <a:endParaRPr kumimoji="0" lang="en-US" sz="2800" b="1" i="0" u="none" strike="noStrike" kern="1200" cap="none" spc="0" normalizeH="0" baseline="0" noProof="0" dirty="0">
              <a:ln>
                <a:noFill/>
              </a:ln>
              <a:solidFill>
                <a:schemeClr val="bg1"/>
              </a:solidFill>
              <a:effectLst/>
              <a:uLnTx/>
              <a:uFillTx/>
              <a:latin typeface="Calibri"/>
              <a:ea typeface="+mn-ea"/>
              <a:cs typeface="+mn-cs"/>
            </a:endParaRPr>
          </a:p>
          <a:p>
            <a:pPr marL="0" marR="0" lvl="0" indent="0" defTabSz="457200" rtl="0" eaLnBrk="1" fontAlgn="auto" latinLnBrk="0" hangingPunct="1">
              <a:lnSpc>
                <a:spcPct val="100000"/>
              </a:lnSpc>
              <a:spcBef>
                <a:spcPct val="20000"/>
              </a:spcBef>
              <a:spcAft>
                <a:spcPts val="0"/>
              </a:spcAft>
              <a:buClrTx/>
              <a:buSzTx/>
              <a:buFont typeface="Arial"/>
              <a:buNone/>
              <a:tabLst/>
              <a:defRPr/>
            </a:pPr>
            <a:r>
              <a:rPr kumimoji="0" lang="en-US" sz="2800" b="1" i="0" u="none" strike="noStrike" kern="1200" cap="none" spc="0" normalizeH="0" baseline="0" noProof="0" dirty="0">
                <a:ln>
                  <a:noFill/>
                </a:ln>
                <a:solidFill>
                  <a:schemeClr val="bg1"/>
                </a:solidFill>
                <a:effectLst/>
                <a:uLnTx/>
                <a:uFillTx/>
                <a:latin typeface="Calibri"/>
                <a:ea typeface="+mn-ea"/>
                <a:cs typeface="+mn-cs"/>
              </a:rPr>
              <a:t>-   Nafees Shahriar  0112230432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233"/>
        <p:cNvGrpSpPr/>
        <p:nvPr/>
      </p:nvGrpSpPr>
      <p:grpSpPr>
        <a:xfrm>
          <a:off x="0" y="0"/>
          <a:ext cx="0" cy="0"/>
          <a:chOff x="0" y="0"/>
          <a:chExt cx="0" cy="0"/>
        </a:xfrm>
      </p:grpSpPr>
      <p:sp>
        <p:nvSpPr>
          <p:cNvPr id="3" name="TextBox 2">
            <a:extLst>
              <a:ext uri="{FF2B5EF4-FFF2-40B4-BE49-F238E27FC236}">
                <a16:creationId xmlns:a16="http://schemas.microsoft.com/office/drawing/2014/main" id="{DB4DFB08-EBF3-F6E1-63F3-DCDDD2AAFAEA}"/>
              </a:ext>
            </a:extLst>
          </p:cNvPr>
          <p:cNvSpPr txBox="1"/>
          <p:nvPr/>
        </p:nvSpPr>
        <p:spPr>
          <a:xfrm>
            <a:off x="6625270" y="960120"/>
            <a:ext cx="6339840" cy="923330"/>
          </a:xfrm>
          <a:prstGeom prst="rect">
            <a:avLst/>
          </a:prstGeom>
          <a:noFill/>
        </p:spPr>
        <p:txBody>
          <a:bodyPr wrap="square" rtlCol="0">
            <a:spAutoFit/>
          </a:bodyPr>
          <a:lstStyle/>
          <a:p>
            <a:r>
              <a:rPr lang="en-US" sz="5400" dirty="0">
                <a:solidFill>
                  <a:schemeClr val="accent1"/>
                </a:solidFill>
              </a:rPr>
              <a:t>Ensemble</a:t>
            </a:r>
            <a:r>
              <a:rPr lang="en-US" sz="5400" dirty="0"/>
              <a:t> </a:t>
            </a:r>
            <a:r>
              <a:rPr lang="en-US" sz="5400" dirty="0">
                <a:solidFill>
                  <a:schemeClr val="accent1"/>
                </a:solidFill>
              </a:rPr>
              <a:t>Strategy</a:t>
            </a:r>
            <a:endParaRPr lang="en-US" dirty="0">
              <a:solidFill>
                <a:schemeClr val="accent1"/>
              </a:solidFill>
            </a:endParaRPr>
          </a:p>
        </p:txBody>
      </p:sp>
      <p:sp>
        <p:nvSpPr>
          <p:cNvPr id="4" name="TextBox 3">
            <a:extLst>
              <a:ext uri="{FF2B5EF4-FFF2-40B4-BE49-F238E27FC236}">
                <a16:creationId xmlns:a16="http://schemas.microsoft.com/office/drawing/2014/main" id="{BD64380A-7807-95E0-C631-DAFC10FD010A}"/>
              </a:ext>
            </a:extLst>
          </p:cNvPr>
          <p:cNvSpPr txBox="1"/>
          <p:nvPr/>
        </p:nvSpPr>
        <p:spPr>
          <a:xfrm>
            <a:off x="3576691" y="2880359"/>
            <a:ext cx="11923863" cy="2862322"/>
          </a:xfrm>
          <a:prstGeom prst="rect">
            <a:avLst/>
          </a:prstGeom>
          <a:noFill/>
        </p:spPr>
        <p:txBody>
          <a:bodyPr wrap="square" rtlCol="0">
            <a:spAutoFit/>
          </a:bodyPr>
          <a:lstStyle/>
          <a:p>
            <a:r>
              <a:rPr lang="en-US" sz="3600" dirty="0">
                <a:solidFill>
                  <a:schemeClr val="accent1"/>
                </a:solidFill>
              </a:rPr>
              <a:t>Our voting classifier combines predictions from all four models using hard voting, where the final prediction is determined by majority vote. This approach typically outperforms individual models by reducing bias and variance.</a:t>
            </a:r>
            <a:endParaRPr kumimoji="0" lang="en-US" sz="3200" b="0" i="0" u="none" strike="noStrike" kern="1200" cap="none" spc="0" normalizeH="0" baseline="0" noProof="0" dirty="0">
              <a:ln>
                <a:noFill/>
              </a:ln>
              <a:solidFill>
                <a:schemeClr val="accent1"/>
              </a:solidFill>
              <a:effectLst/>
              <a:uLnTx/>
              <a:uFillTx/>
              <a:latin typeface="Calibri"/>
              <a:ea typeface="+mn-ea"/>
              <a:cs typeface="+mn-cs"/>
            </a:endParaRPr>
          </a:p>
        </p:txBody>
      </p:sp>
      <p:pic>
        <p:nvPicPr>
          <p:cNvPr id="5" name="Google Shape;279;p16">
            <a:extLst>
              <a:ext uri="{FF2B5EF4-FFF2-40B4-BE49-F238E27FC236}">
                <a16:creationId xmlns:a16="http://schemas.microsoft.com/office/drawing/2014/main" id="{BD995C2C-3960-C3E6-F615-C9CD792E5A70}"/>
              </a:ext>
            </a:extLst>
          </p:cNvPr>
          <p:cNvPicPr preferRelativeResize="0"/>
          <p:nvPr/>
        </p:nvPicPr>
        <p:blipFill>
          <a:blip r:embed="rId3">
            <a:alphaModFix/>
          </a:blip>
          <a:stretch>
            <a:fillRect/>
          </a:stretch>
        </p:blipFill>
        <p:spPr>
          <a:xfrm flipH="1">
            <a:off x="668493" y="846062"/>
            <a:ext cx="2908197" cy="8594875"/>
          </a:xfrm>
          <a:prstGeom prst="rect">
            <a:avLst/>
          </a:prstGeom>
          <a:noFill/>
          <a:ln>
            <a:noFill/>
          </a:ln>
        </p:spPr>
      </p:pic>
      <p:pic>
        <p:nvPicPr>
          <p:cNvPr id="6" name="Google Shape;304;p16">
            <a:extLst>
              <a:ext uri="{FF2B5EF4-FFF2-40B4-BE49-F238E27FC236}">
                <a16:creationId xmlns:a16="http://schemas.microsoft.com/office/drawing/2014/main" id="{26BBD698-8E13-EBCE-3BC3-B3706DB216C6}"/>
              </a:ext>
            </a:extLst>
          </p:cNvPr>
          <p:cNvPicPr preferRelativeResize="0"/>
          <p:nvPr/>
        </p:nvPicPr>
        <p:blipFill>
          <a:blip r:embed="rId4">
            <a:alphaModFix/>
          </a:blip>
          <a:stretch>
            <a:fillRect/>
          </a:stretch>
        </p:blipFill>
        <p:spPr>
          <a:xfrm>
            <a:off x="10410230" y="7763794"/>
            <a:ext cx="7209276" cy="2349022"/>
          </a:xfrm>
          <a:prstGeom prst="rect">
            <a:avLst/>
          </a:prstGeom>
          <a:noFill/>
          <a:ln>
            <a:noFill/>
          </a:ln>
        </p:spPr>
      </p:pic>
      <p:pic>
        <p:nvPicPr>
          <p:cNvPr id="10" name="Google Shape;303;p16">
            <a:extLst>
              <a:ext uri="{FF2B5EF4-FFF2-40B4-BE49-F238E27FC236}">
                <a16:creationId xmlns:a16="http://schemas.microsoft.com/office/drawing/2014/main" id="{83EAB591-E513-1A95-1E8A-C323368CE247}"/>
              </a:ext>
            </a:extLst>
          </p:cNvPr>
          <p:cNvPicPr preferRelativeResize="0"/>
          <p:nvPr/>
        </p:nvPicPr>
        <p:blipFill>
          <a:blip r:embed="rId5">
            <a:alphaModFix/>
          </a:blip>
          <a:stretch>
            <a:fillRect/>
          </a:stretch>
        </p:blipFill>
        <p:spPr>
          <a:xfrm>
            <a:off x="1645920" y="2702724"/>
            <a:ext cx="1539240" cy="5329815"/>
          </a:xfrm>
          <a:prstGeom prst="rect">
            <a:avLst/>
          </a:prstGeom>
          <a:noFill/>
          <a:ln>
            <a:noFill/>
          </a:ln>
        </p:spPr>
      </p:pic>
    </p:spTree>
    <p:extLst>
      <p:ext uri="{BB962C8B-B14F-4D97-AF65-F5344CB8AC3E}">
        <p14:creationId xmlns:p14="http://schemas.microsoft.com/office/powerpoint/2010/main" val="1500963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277"/>
        <p:cNvGrpSpPr/>
        <p:nvPr/>
      </p:nvGrpSpPr>
      <p:grpSpPr>
        <a:xfrm>
          <a:off x="0" y="0"/>
          <a:ext cx="0" cy="0"/>
          <a:chOff x="0" y="0"/>
          <a:chExt cx="0" cy="0"/>
        </a:xfrm>
      </p:grpSpPr>
      <p:pic>
        <p:nvPicPr>
          <p:cNvPr id="2" name="Google Shape;701;p28">
            <a:extLst>
              <a:ext uri="{FF2B5EF4-FFF2-40B4-BE49-F238E27FC236}">
                <a16:creationId xmlns:a16="http://schemas.microsoft.com/office/drawing/2014/main" id="{14DA08E5-D445-546D-B29E-3957002375F3}"/>
              </a:ext>
            </a:extLst>
          </p:cNvPr>
          <p:cNvPicPr preferRelativeResize="0"/>
          <p:nvPr/>
        </p:nvPicPr>
        <p:blipFill>
          <a:blip r:embed="rId3">
            <a:alphaModFix/>
          </a:blip>
          <a:stretch>
            <a:fillRect/>
          </a:stretch>
        </p:blipFill>
        <p:spPr>
          <a:xfrm>
            <a:off x="12801600" y="2655865"/>
            <a:ext cx="4408218" cy="4552655"/>
          </a:xfrm>
          <a:prstGeom prst="rect">
            <a:avLst/>
          </a:prstGeom>
          <a:noFill/>
          <a:ln>
            <a:noFill/>
          </a:ln>
        </p:spPr>
      </p:pic>
      <p:sp>
        <p:nvSpPr>
          <p:cNvPr id="3" name="TextBox 2">
            <a:extLst>
              <a:ext uri="{FF2B5EF4-FFF2-40B4-BE49-F238E27FC236}">
                <a16:creationId xmlns:a16="http://schemas.microsoft.com/office/drawing/2014/main" id="{5394D1F0-7A2A-DA71-A18B-8A19E1A7061D}"/>
              </a:ext>
            </a:extLst>
          </p:cNvPr>
          <p:cNvSpPr txBox="1"/>
          <p:nvPr/>
        </p:nvSpPr>
        <p:spPr>
          <a:xfrm>
            <a:off x="5638800" y="1177557"/>
            <a:ext cx="5669280" cy="769441"/>
          </a:xfrm>
          <a:prstGeom prst="rect">
            <a:avLst/>
          </a:prstGeom>
          <a:noFill/>
        </p:spPr>
        <p:txBody>
          <a:bodyPr wrap="square" rtlCol="0">
            <a:spAutoFit/>
          </a:bodyPr>
          <a:lstStyle/>
          <a:p>
            <a:r>
              <a:rPr kumimoji="0" lang="en-US" sz="4400" b="0" i="0" u="none" strike="noStrike" kern="1200" cap="none" spc="0" normalizeH="0" baseline="0" noProof="0" dirty="0">
                <a:ln>
                  <a:noFill/>
                </a:ln>
                <a:solidFill>
                  <a:schemeClr val="bg1"/>
                </a:solidFill>
                <a:effectLst/>
                <a:uLnTx/>
                <a:uFillTx/>
                <a:latin typeface="Calibri"/>
                <a:ea typeface="+mj-ea"/>
                <a:cs typeface="+mj-cs"/>
              </a:rPr>
              <a:t>Model Evaluation</a:t>
            </a:r>
            <a:endParaRPr lang="en-US" dirty="0">
              <a:solidFill>
                <a:schemeClr val="bg1"/>
              </a:solidFill>
            </a:endParaRPr>
          </a:p>
        </p:txBody>
      </p:sp>
      <p:sp>
        <p:nvSpPr>
          <p:cNvPr id="4" name="TextBox 3">
            <a:extLst>
              <a:ext uri="{FF2B5EF4-FFF2-40B4-BE49-F238E27FC236}">
                <a16:creationId xmlns:a16="http://schemas.microsoft.com/office/drawing/2014/main" id="{13FEB5D4-9208-82DB-AF08-BACD5B6A210F}"/>
              </a:ext>
            </a:extLst>
          </p:cNvPr>
          <p:cNvSpPr txBox="1"/>
          <p:nvPr/>
        </p:nvSpPr>
        <p:spPr>
          <a:xfrm>
            <a:off x="1710813" y="2655865"/>
            <a:ext cx="9460107" cy="6093976"/>
          </a:xfrm>
          <a:prstGeom prst="rect">
            <a:avLst/>
          </a:prstGeom>
          <a:noFill/>
        </p:spPr>
        <p:txBody>
          <a:bodyPr wrap="square" rtlCol="0">
            <a:spAutoFit/>
          </a:bodyPr>
          <a:lstStyle/>
          <a:p>
            <a:r>
              <a:rPr lang="en-US" sz="4000" dirty="0">
                <a:solidFill>
                  <a:schemeClr val="accent3"/>
                </a:solidFill>
              </a:rPr>
              <a:t>We used comprehensive evaluation metrics:</a:t>
            </a:r>
          </a:p>
          <a:p>
            <a:endParaRPr lang="en-US" sz="4000" dirty="0">
              <a:solidFill>
                <a:schemeClr val="accent3"/>
              </a:solidFill>
            </a:endParaRPr>
          </a:p>
          <a:p>
            <a:pPr marL="457200" indent="-457200">
              <a:buFont typeface="Courier New" panose="02070309020205020404" pitchFamily="49" charset="0"/>
              <a:buChar char="o"/>
            </a:pPr>
            <a:r>
              <a:rPr lang="en-US" sz="3200" dirty="0">
                <a:solidFill>
                  <a:schemeClr val="accent3"/>
                </a:solidFill>
              </a:rPr>
              <a:t>Classification reports showing precision, recall, and F1-scores</a:t>
            </a:r>
          </a:p>
          <a:p>
            <a:pPr marL="457200" indent="-457200">
              <a:buFont typeface="Courier New" panose="02070309020205020404" pitchFamily="49" charset="0"/>
              <a:buChar char="o"/>
            </a:pPr>
            <a:endParaRPr lang="en-US" sz="3200" dirty="0">
              <a:solidFill>
                <a:schemeClr val="accent3"/>
              </a:solidFill>
            </a:endParaRPr>
          </a:p>
          <a:p>
            <a:pPr marL="457200" indent="-457200">
              <a:buFont typeface="Courier New" panose="02070309020205020404" pitchFamily="49" charset="0"/>
              <a:buChar char="o"/>
            </a:pPr>
            <a:r>
              <a:rPr lang="en-US" sz="3200" dirty="0">
                <a:solidFill>
                  <a:schemeClr val="accent3"/>
                </a:solidFill>
              </a:rPr>
              <a:t>Confusion matrices to understand prediction patterns</a:t>
            </a:r>
          </a:p>
          <a:p>
            <a:pPr marL="457200" indent="-457200">
              <a:buFont typeface="Courier New" panose="02070309020205020404" pitchFamily="49" charset="0"/>
              <a:buChar char="o"/>
            </a:pPr>
            <a:endParaRPr lang="en-US" sz="3200" dirty="0">
              <a:solidFill>
                <a:schemeClr val="accent3"/>
              </a:solidFill>
            </a:endParaRPr>
          </a:p>
          <a:p>
            <a:pPr marL="457200" indent="-457200">
              <a:buFont typeface="Courier New" panose="02070309020205020404" pitchFamily="49" charset="0"/>
              <a:buChar char="o"/>
            </a:pPr>
            <a:r>
              <a:rPr lang="en-US" sz="3200" dirty="0">
                <a:solidFill>
                  <a:schemeClr val="accent3"/>
                </a:solidFill>
              </a:rPr>
              <a:t>5-fold cross-validation for reliable performance estimates</a:t>
            </a:r>
          </a:p>
          <a:p>
            <a:endParaRPr lang="en-US" dirty="0"/>
          </a:p>
        </p:txBody>
      </p:sp>
      <p:grpSp>
        <p:nvGrpSpPr>
          <p:cNvPr id="5" name="Google Shape;328;p17">
            <a:extLst>
              <a:ext uri="{FF2B5EF4-FFF2-40B4-BE49-F238E27FC236}">
                <a16:creationId xmlns:a16="http://schemas.microsoft.com/office/drawing/2014/main" id="{4E807030-2358-461B-4E30-9DC13F3A1F2A}"/>
              </a:ext>
            </a:extLst>
          </p:cNvPr>
          <p:cNvGrpSpPr/>
          <p:nvPr/>
        </p:nvGrpSpPr>
        <p:grpSpPr>
          <a:xfrm rot="5400000">
            <a:off x="16245071" y="4938600"/>
            <a:ext cx="2809881" cy="409797"/>
            <a:chOff x="0" y="-47625"/>
            <a:chExt cx="812800" cy="118539"/>
          </a:xfrm>
        </p:grpSpPr>
        <p:sp>
          <p:nvSpPr>
            <p:cNvPr id="6" name="Google Shape;329;p17">
              <a:extLst>
                <a:ext uri="{FF2B5EF4-FFF2-40B4-BE49-F238E27FC236}">
                  <a16:creationId xmlns:a16="http://schemas.microsoft.com/office/drawing/2014/main" id="{45EFFD8A-AB5D-3EF8-2F66-AC6C2BF5E461}"/>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7" name="Google Shape;330;p17">
              <a:extLst>
                <a:ext uri="{FF2B5EF4-FFF2-40B4-BE49-F238E27FC236}">
                  <a16:creationId xmlns:a16="http://schemas.microsoft.com/office/drawing/2014/main" id="{E0635E16-2F5E-932E-5329-A1C661328DD4}"/>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 name="Google Shape;328;p17">
            <a:extLst>
              <a:ext uri="{FF2B5EF4-FFF2-40B4-BE49-F238E27FC236}">
                <a16:creationId xmlns:a16="http://schemas.microsoft.com/office/drawing/2014/main" id="{B3700131-AA73-36B5-EA69-CD34CB2BB845}"/>
              </a:ext>
            </a:extLst>
          </p:cNvPr>
          <p:cNvGrpSpPr/>
          <p:nvPr/>
        </p:nvGrpSpPr>
        <p:grpSpPr>
          <a:xfrm rot="5400000">
            <a:off x="11121108" y="4938601"/>
            <a:ext cx="2809881" cy="409797"/>
            <a:chOff x="0" y="-47625"/>
            <a:chExt cx="812800" cy="118539"/>
          </a:xfrm>
        </p:grpSpPr>
        <p:sp>
          <p:nvSpPr>
            <p:cNvPr id="9" name="Google Shape;329;p17">
              <a:extLst>
                <a:ext uri="{FF2B5EF4-FFF2-40B4-BE49-F238E27FC236}">
                  <a16:creationId xmlns:a16="http://schemas.microsoft.com/office/drawing/2014/main" id="{1B53BFBF-9232-0A4E-06F1-46545FF4C5B2}"/>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0" name="Google Shape;330;p17">
              <a:extLst>
                <a:ext uri="{FF2B5EF4-FFF2-40B4-BE49-F238E27FC236}">
                  <a16:creationId xmlns:a16="http://schemas.microsoft.com/office/drawing/2014/main" id="{93BA438B-7C49-33A9-5652-AFC683C19FE4}"/>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1" name="Google Shape;335;p17">
            <a:extLst>
              <a:ext uri="{FF2B5EF4-FFF2-40B4-BE49-F238E27FC236}">
                <a16:creationId xmlns:a16="http://schemas.microsoft.com/office/drawing/2014/main" id="{E1298EFB-175B-BA04-9F53-07FA97AA830A}"/>
              </a:ext>
            </a:extLst>
          </p:cNvPr>
          <p:cNvPicPr preferRelativeResize="0"/>
          <p:nvPr/>
        </p:nvPicPr>
        <p:blipFill>
          <a:blip r:embed="rId4">
            <a:alphaModFix/>
          </a:blip>
          <a:stretch>
            <a:fillRect/>
          </a:stretch>
        </p:blipFill>
        <p:spPr>
          <a:xfrm>
            <a:off x="462147" y="408062"/>
            <a:ext cx="7317873" cy="1542850"/>
          </a:xfrm>
          <a:prstGeom prst="rect">
            <a:avLst/>
          </a:prstGeom>
          <a:noFill/>
          <a:ln>
            <a:noFill/>
          </a:ln>
        </p:spPr>
      </p:pic>
      <p:pic>
        <p:nvPicPr>
          <p:cNvPr id="12" name="Google Shape;313;p17">
            <a:extLst>
              <a:ext uri="{FF2B5EF4-FFF2-40B4-BE49-F238E27FC236}">
                <a16:creationId xmlns:a16="http://schemas.microsoft.com/office/drawing/2014/main" id="{4B856CA3-0F25-9CAB-D5DF-F9A398F8E26F}"/>
              </a:ext>
            </a:extLst>
          </p:cNvPr>
          <p:cNvPicPr preferRelativeResize="0"/>
          <p:nvPr/>
        </p:nvPicPr>
        <p:blipFill>
          <a:blip r:embed="rId5">
            <a:alphaModFix/>
          </a:blip>
          <a:stretch>
            <a:fillRect/>
          </a:stretch>
        </p:blipFill>
        <p:spPr>
          <a:xfrm>
            <a:off x="10920395" y="545850"/>
            <a:ext cx="7088601" cy="91130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277"/>
        <p:cNvGrpSpPr/>
        <p:nvPr/>
      </p:nvGrpSpPr>
      <p:grpSpPr>
        <a:xfrm>
          <a:off x="0" y="0"/>
          <a:ext cx="0" cy="0"/>
          <a:chOff x="0" y="0"/>
          <a:chExt cx="0" cy="0"/>
        </a:xfrm>
      </p:grpSpPr>
      <p:pic>
        <p:nvPicPr>
          <p:cNvPr id="2" name="Google Shape;701;p28">
            <a:extLst>
              <a:ext uri="{FF2B5EF4-FFF2-40B4-BE49-F238E27FC236}">
                <a16:creationId xmlns:a16="http://schemas.microsoft.com/office/drawing/2014/main" id="{14DA08E5-D445-546D-B29E-3957002375F3}"/>
              </a:ext>
            </a:extLst>
          </p:cNvPr>
          <p:cNvPicPr preferRelativeResize="0"/>
          <p:nvPr/>
        </p:nvPicPr>
        <p:blipFill>
          <a:blip r:embed="rId3">
            <a:alphaModFix/>
          </a:blip>
          <a:stretch>
            <a:fillRect/>
          </a:stretch>
        </p:blipFill>
        <p:spPr>
          <a:xfrm>
            <a:off x="12801600" y="2655865"/>
            <a:ext cx="4408218" cy="4552655"/>
          </a:xfrm>
          <a:prstGeom prst="rect">
            <a:avLst/>
          </a:prstGeom>
          <a:noFill/>
          <a:ln>
            <a:noFill/>
          </a:ln>
        </p:spPr>
      </p:pic>
      <p:sp>
        <p:nvSpPr>
          <p:cNvPr id="3" name="TextBox 2">
            <a:extLst>
              <a:ext uri="{FF2B5EF4-FFF2-40B4-BE49-F238E27FC236}">
                <a16:creationId xmlns:a16="http://schemas.microsoft.com/office/drawing/2014/main" id="{5394D1F0-7A2A-DA71-A18B-8A19E1A7061D}"/>
              </a:ext>
            </a:extLst>
          </p:cNvPr>
          <p:cNvSpPr txBox="1"/>
          <p:nvPr/>
        </p:nvSpPr>
        <p:spPr>
          <a:xfrm>
            <a:off x="5638800" y="1177557"/>
            <a:ext cx="5669280" cy="769441"/>
          </a:xfrm>
          <a:prstGeom prst="rect">
            <a:avLst/>
          </a:prstGeom>
          <a:noFill/>
        </p:spPr>
        <p:txBody>
          <a:bodyPr wrap="square" rtlCol="0">
            <a:spAutoFit/>
          </a:bodyPr>
          <a:lstStyle/>
          <a:p>
            <a:r>
              <a:rPr kumimoji="0" lang="en-US" sz="4400" b="0" i="0" u="none" strike="noStrike" kern="1200" cap="none" spc="0" normalizeH="0" baseline="0" noProof="0" dirty="0">
                <a:ln>
                  <a:noFill/>
                </a:ln>
                <a:solidFill>
                  <a:schemeClr val="bg1"/>
                </a:solidFill>
                <a:effectLst/>
                <a:uLnTx/>
                <a:uFillTx/>
                <a:latin typeface="Calibri"/>
                <a:ea typeface="+mj-ea"/>
                <a:cs typeface="+mj-cs"/>
              </a:rPr>
              <a:t>Model Evaluation</a:t>
            </a:r>
            <a:endParaRPr lang="en-US" dirty="0">
              <a:solidFill>
                <a:schemeClr val="bg1"/>
              </a:solidFill>
            </a:endParaRPr>
          </a:p>
        </p:txBody>
      </p:sp>
      <p:sp>
        <p:nvSpPr>
          <p:cNvPr id="4" name="TextBox 3">
            <a:extLst>
              <a:ext uri="{FF2B5EF4-FFF2-40B4-BE49-F238E27FC236}">
                <a16:creationId xmlns:a16="http://schemas.microsoft.com/office/drawing/2014/main" id="{13FEB5D4-9208-82DB-AF08-BACD5B6A210F}"/>
              </a:ext>
            </a:extLst>
          </p:cNvPr>
          <p:cNvSpPr txBox="1"/>
          <p:nvPr/>
        </p:nvSpPr>
        <p:spPr>
          <a:xfrm>
            <a:off x="1902543" y="2655865"/>
            <a:ext cx="9268378" cy="6093976"/>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4000" b="0" i="0" u="none" strike="noStrike" kern="1200" cap="none" spc="0" normalizeH="0" baseline="0" noProof="0" dirty="0">
                <a:ln>
                  <a:noFill/>
                </a:ln>
                <a:solidFill>
                  <a:schemeClr val="bg1"/>
                </a:solidFill>
                <a:effectLst/>
                <a:uLnTx/>
                <a:uFillTx/>
                <a:latin typeface="Calibri"/>
                <a:ea typeface="+mn-ea"/>
                <a:cs typeface="+mn-cs"/>
              </a:rPr>
              <a:t>Accuracy Scores:</a:t>
            </a:r>
          </a:p>
          <a:p>
            <a:pPr marR="0" lvl="0" algn="l" defTabSz="457200" rtl="0" eaLnBrk="1" fontAlgn="auto" latinLnBrk="0" hangingPunct="1">
              <a:lnSpc>
                <a:spcPct val="100000"/>
              </a:lnSpc>
              <a:spcBef>
                <a:spcPct val="20000"/>
              </a:spcBef>
              <a:spcAft>
                <a:spcPts val="0"/>
              </a:spcAft>
              <a:buClrTx/>
              <a:buSzTx/>
              <a:tabLst/>
              <a:defRPr/>
            </a:pPr>
            <a:r>
              <a:rPr kumimoji="0" lang="en-US" sz="4000" b="0" i="0" u="none" strike="noStrike" kern="1200" cap="none" spc="0" normalizeH="0" baseline="0" noProof="0" dirty="0">
                <a:ln>
                  <a:noFill/>
                </a:ln>
                <a:solidFill>
                  <a:schemeClr val="bg1"/>
                </a:solidFill>
                <a:effectLst/>
                <a:uLnTx/>
                <a:uFillTx/>
                <a:latin typeface="Calibri"/>
                <a:ea typeface="+mn-ea"/>
                <a:cs typeface="+mn-cs"/>
              </a:rPr>
              <a:t>    - Ensemble : 83.35%</a:t>
            </a:r>
          </a:p>
          <a:p>
            <a:pPr marL="457200" marR="0" lvl="0" indent="-457200" algn="l" defTabSz="4572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US" sz="4000" b="0" i="0" u="none" strike="noStrike" kern="1200" cap="none" spc="0" normalizeH="0" baseline="0" noProof="0" dirty="0">
                <a:ln>
                  <a:noFill/>
                </a:ln>
                <a:solidFill>
                  <a:schemeClr val="bg1"/>
                </a:solidFill>
                <a:effectLst/>
                <a:uLnTx/>
                <a:uFillTx/>
                <a:latin typeface="Calibri"/>
                <a:ea typeface="+mn-ea"/>
                <a:cs typeface="+mn-cs"/>
              </a:rPr>
              <a:t>SVM: 81.13% </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4000" b="0" i="0" u="none" strike="noStrike" kern="1200" cap="none" spc="0" normalizeH="0" baseline="0" noProof="0" dirty="0">
                <a:ln>
                  <a:noFill/>
                </a:ln>
                <a:solidFill>
                  <a:schemeClr val="bg1"/>
                </a:solidFill>
                <a:effectLst/>
                <a:uLnTx/>
                <a:uFillTx/>
                <a:latin typeface="Calibri"/>
                <a:ea typeface="+mn-ea"/>
                <a:cs typeface="+mn-cs"/>
              </a:rPr>
              <a:t> Logistic Regression : 82.59%</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4000" b="0" i="0" u="none" strike="noStrike" kern="1200" cap="none" spc="0" normalizeH="0" baseline="0" noProof="0" dirty="0">
                <a:ln>
                  <a:noFill/>
                </a:ln>
                <a:solidFill>
                  <a:schemeClr val="bg1"/>
                </a:solidFill>
                <a:effectLst/>
                <a:uLnTx/>
                <a:uFillTx/>
                <a:latin typeface="Calibri"/>
                <a:ea typeface="+mn-ea"/>
                <a:cs typeface="+mn-cs"/>
              </a:rPr>
              <a:t> Random Forest : 83.88%</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4000" b="0" i="0" u="none" strike="noStrike" kern="1200" cap="none" spc="0" normalizeH="0" baseline="0" noProof="0" dirty="0">
                <a:ln>
                  <a:noFill/>
                </a:ln>
                <a:solidFill>
                  <a:schemeClr val="bg1"/>
                </a:solidFill>
                <a:effectLst/>
                <a:uLnTx/>
                <a:uFillTx/>
                <a:latin typeface="Calibri"/>
                <a:ea typeface="+mn-ea"/>
                <a:cs typeface="+mn-cs"/>
              </a:rPr>
              <a:t> Naive Bayes : 79.02%</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4000" b="0" i="0" u="none" strike="noStrike" kern="1200" cap="none" spc="0" normalizeH="0" baseline="0" noProof="0" dirty="0">
                <a:ln>
                  <a:noFill/>
                </a:ln>
                <a:solidFill>
                  <a:schemeClr val="bg1"/>
                </a:solidFill>
                <a:effectLst/>
                <a:uLnTx/>
                <a:uFillTx/>
                <a:latin typeface="Calibri"/>
                <a:ea typeface="+mn-ea"/>
                <a:cs typeface="+mn-cs"/>
              </a:rPr>
              <a:t> Cross-Validation :</a:t>
            </a:r>
          </a:p>
          <a:p>
            <a:pPr marR="0" lvl="0" algn="l" defTabSz="457200" rtl="0" eaLnBrk="1" fontAlgn="auto" latinLnBrk="0" hangingPunct="1">
              <a:lnSpc>
                <a:spcPct val="100000"/>
              </a:lnSpc>
              <a:spcBef>
                <a:spcPct val="20000"/>
              </a:spcBef>
              <a:spcAft>
                <a:spcPts val="0"/>
              </a:spcAft>
              <a:buClrTx/>
              <a:buSzTx/>
              <a:tabLst/>
              <a:defRPr/>
            </a:pPr>
            <a:r>
              <a:rPr kumimoji="0" lang="en-US" sz="4000" b="0" i="0" u="none" strike="noStrike" kern="1200" cap="none" spc="0" normalizeH="0" baseline="0" noProof="0" dirty="0">
                <a:ln>
                  <a:noFill/>
                </a:ln>
                <a:solidFill>
                  <a:schemeClr val="bg1"/>
                </a:solidFill>
                <a:effectLst/>
                <a:uLnTx/>
                <a:uFillTx/>
                <a:latin typeface="Calibri"/>
                <a:ea typeface="+mn-ea"/>
                <a:cs typeface="+mn-cs"/>
              </a:rPr>
              <a:t>   - Average Accuracy: 83.88%</a:t>
            </a:r>
          </a:p>
          <a:p>
            <a:endParaRPr lang="en-US" dirty="0"/>
          </a:p>
        </p:txBody>
      </p:sp>
      <p:grpSp>
        <p:nvGrpSpPr>
          <p:cNvPr id="5" name="Google Shape;328;p17">
            <a:extLst>
              <a:ext uri="{FF2B5EF4-FFF2-40B4-BE49-F238E27FC236}">
                <a16:creationId xmlns:a16="http://schemas.microsoft.com/office/drawing/2014/main" id="{4E807030-2358-461B-4E30-9DC13F3A1F2A}"/>
              </a:ext>
            </a:extLst>
          </p:cNvPr>
          <p:cNvGrpSpPr/>
          <p:nvPr/>
        </p:nvGrpSpPr>
        <p:grpSpPr>
          <a:xfrm rot="5400000">
            <a:off x="16245071" y="4938600"/>
            <a:ext cx="2809881" cy="409797"/>
            <a:chOff x="0" y="-47625"/>
            <a:chExt cx="812800" cy="118539"/>
          </a:xfrm>
        </p:grpSpPr>
        <p:sp>
          <p:nvSpPr>
            <p:cNvPr id="6" name="Google Shape;329;p17">
              <a:extLst>
                <a:ext uri="{FF2B5EF4-FFF2-40B4-BE49-F238E27FC236}">
                  <a16:creationId xmlns:a16="http://schemas.microsoft.com/office/drawing/2014/main" id="{45EFFD8A-AB5D-3EF8-2F66-AC6C2BF5E461}"/>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7" name="Google Shape;330;p17">
              <a:extLst>
                <a:ext uri="{FF2B5EF4-FFF2-40B4-BE49-F238E27FC236}">
                  <a16:creationId xmlns:a16="http://schemas.microsoft.com/office/drawing/2014/main" id="{E0635E16-2F5E-932E-5329-A1C661328DD4}"/>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 name="Google Shape;328;p17">
            <a:extLst>
              <a:ext uri="{FF2B5EF4-FFF2-40B4-BE49-F238E27FC236}">
                <a16:creationId xmlns:a16="http://schemas.microsoft.com/office/drawing/2014/main" id="{B3700131-AA73-36B5-EA69-CD34CB2BB845}"/>
              </a:ext>
            </a:extLst>
          </p:cNvPr>
          <p:cNvGrpSpPr/>
          <p:nvPr/>
        </p:nvGrpSpPr>
        <p:grpSpPr>
          <a:xfrm rot="5400000">
            <a:off x="11121108" y="4938601"/>
            <a:ext cx="2809881" cy="409797"/>
            <a:chOff x="0" y="-47625"/>
            <a:chExt cx="812800" cy="118539"/>
          </a:xfrm>
        </p:grpSpPr>
        <p:sp>
          <p:nvSpPr>
            <p:cNvPr id="9" name="Google Shape;329;p17">
              <a:extLst>
                <a:ext uri="{FF2B5EF4-FFF2-40B4-BE49-F238E27FC236}">
                  <a16:creationId xmlns:a16="http://schemas.microsoft.com/office/drawing/2014/main" id="{1B53BFBF-9232-0A4E-06F1-46545FF4C5B2}"/>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0" name="Google Shape;330;p17">
              <a:extLst>
                <a:ext uri="{FF2B5EF4-FFF2-40B4-BE49-F238E27FC236}">
                  <a16:creationId xmlns:a16="http://schemas.microsoft.com/office/drawing/2014/main" id="{93BA438B-7C49-33A9-5652-AFC683C19FE4}"/>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1" name="Google Shape;335;p17">
            <a:extLst>
              <a:ext uri="{FF2B5EF4-FFF2-40B4-BE49-F238E27FC236}">
                <a16:creationId xmlns:a16="http://schemas.microsoft.com/office/drawing/2014/main" id="{E1298EFB-175B-BA04-9F53-07FA97AA830A}"/>
              </a:ext>
            </a:extLst>
          </p:cNvPr>
          <p:cNvPicPr preferRelativeResize="0"/>
          <p:nvPr/>
        </p:nvPicPr>
        <p:blipFill>
          <a:blip r:embed="rId4">
            <a:alphaModFix/>
          </a:blip>
          <a:stretch>
            <a:fillRect/>
          </a:stretch>
        </p:blipFill>
        <p:spPr>
          <a:xfrm>
            <a:off x="462147" y="408062"/>
            <a:ext cx="7317873" cy="1542850"/>
          </a:xfrm>
          <a:prstGeom prst="rect">
            <a:avLst/>
          </a:prstGeom>
          <a:noFill/>
          <a:ln>
            <a:noFill/>
          </a:ln>
        </p:spPr>
      </p:pic>
      <p:pic>
        <p:nvPicPr>
          <p:cNvPr id="12" name="Google Shape;313;p17">
            <a:extLst>
              <a:ext uri="{FF2B5EF4-FFF2-40B4-BE49-F238E27FC236}">
                <a16:creationId xmlns:a16="http://schemas.microsoft.com/office/drawing/2014/main" id="{4B856CA3-0F25-9CAB-D5DF-F9A398F8E26F}"/>
              </a:ext>
            </a:extLst>
          </p:cNvPr>
          <p:cNvPicPr preferRelativeResize="0"/>
          <p:nvPr/>
        </p:nvPicPr>
        <p:blipFill>
          <a:blip r:embed="rId5">
            <a:alphaModFix/>
          </a:blip>
          <a:stretch>
            <a:fillRect/>
          </a:stretch>
        </p:blipFill>
        <p:spPr>
          <a:xfrm>
            <a:off x="10920395" y="545850"/>
            <a:ext cx="7088601" cy="9113051"/>
          </a:xfrm>
          <a:prstGeom prst="rect">
            <a:avLst/>
          </a:prstGeom>
          <a:noFill/>
          <a:ln>
            <a:noFill/>
          </a:ln>
        </p:spPr>
      </p:pic>
    </p:spTree>
    <p:extLst>
      <p:ext uri="{BB962C8B-B14F-4D97-AF65-F5344CB8AC3E}">
        <p14:creationId xmlns:p14="http://schemas.microsoft.com/office/powerpoint/2010/main" val="1329079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312"/>
        <p:cNvGrpSpPr/>
        <p:nvPr/>
      </p:nvGrpSpPr>
      <p:grpSpPr>
        <a:xfrm>
          <a:off x="0" y="0"/>
          <a:ext cx="0" cy="0"/>
          <a:chOff x="0" y="0"/>
          <a:chExt cx="0" cy="0"/>
        </a:xfrm>
      </p:grpSpPr>
      <p:sp>
        <p:nvSpPr>
          <p:cNvPr id="2" name="TextBox 1">
            <a:extLst>
              <a:ext uri="{FF2B5EF4-FFF2-40B4-BE49-F238E27FC236}">
                <a16:creationId xmlns:a16="http://schemas.microsoft.com/office/drawing/2014/main" id="{028BACF2-A9B3-B23E-6C2E-EF35AF4092C1}"/>
              </a:ext>
            </a:extLst>
          </p:cNvPr>
          <p:cNvSpPr txBox="1"/>
          <p:nvPr/>
        </p:nvSpPr>
        <p:spPr>
          <a:xfrm>
            <a:off x="3764280" y="1059359"/>
            <a:ext cx="5379720" cy="769441"/>
          </a:xfrm>
          <a:prstGeom prst="rect">
            <a:avLst/>
          </a:prstGeom>
          <a:noFill/>
        </p:spPr>
        <p:txBody>
          <a:bodyPr wrap="square" rtlCol="0">
            <a:spAutoFit/>
          </a:bodyPr>
          <a:lstStyle/>
          <a:p>
            <a:pPr algn="ctr"/>
            <a:r>
              <a:rPr kumimoji="0" lang="en-US" sz="4400" b="0" i="0" u="none" strike="noStrike" kern="1200" cap="none" spc="0" normalizeH="0" baseline="0" noProof="0" dirty="0">
                <a:ln>
                  <a:noFill/>
                </a:ln>
                <a:solidFill>
                  <a:schemeClr val="bg1"/>
                </a:solidFill>
                <a:effectLst/>
                <a:uLnTx/>
                <a:uFillTx/>
                <a:latin typeface="Calibri"/>
                <a:ea typeface="+mj-ea"/>
                <a:cs typeface="+mj-cs"/>
              </a:rPr>
              <a:t>Key Takeaways</a:t>
            </a:r>
            <a:endParaRPr lang="en-US" dirty="0">
              <a:solidFill>
                <a:schemeClr val="bg1"/>
              </a:solidFill>
            </a:endParaRPr>
          </a:p>
        </p:txBody>
      </p:sp>
      <p:sp>
        <p:nvSpPr>
          <p:cNvPr id="3" name="TextBox 2">
            <a:extLst>
              <a:ext uri="{FF2B5EF4-FFF2-40B4-BE49-F238E27FC236}">
                <a16:creationId xmlns:a16="http://schemas.microsoft.com/office/drawing/2014/main" id="{B1C490AE-8E20-BDEB-7D08-AE42725D2228}"/>
              </a:ext>
            </a:extLst>
          </p:cNvPr>
          <p:cNvSpPr txBox="1"/>
          <p:nvPr/>
        </p:nvSpPr>
        <p:spPr>
          <a:xfrm>
            <a:off x="2362200" y="3444240"/>
            <a:ext cx="10104120" cy="2948499"/>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Ensemble methods boost robustness and performance.</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Combining TF-IDF with engineered features improves  </a:t>
            </a:r>
          </a:p>
          <a:p>
            <a:pPr marR="0" lvl="0" algn="l" defTabSz="457200" rtl="0" eaLnBrk="1" fontAlgn="auto" latinLnBrk="0" hangingPunct="1">
              <a:lnSpc>
                <a:spcPct val="100000"/>
              </a:lnSpc>
              <a:spcBef>
                <a:spcPct val="20000"/>
              </a:spcBef>
              <a:spcAft>
                <a:spcPts val="0"/>
              </a:spcAft>
              <a:buClrTx/>
              <a:buSzTx/>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accuracy.</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Proper preprocessing and balance are crucial.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Model architecture is scalable for real-time use.</a:t>
            </a:r>
          </a:p>
        </p:txBody>
      </p:sp>
      <p:pic>
        <p:nvPicPr>
          <p:cNvPr id="4" name="Google Shape;586;p23">
            <a:extLst>
              <a:ext uri="{FF2B5EF4-FFF2-40B4-BE49-F238E27FC236}">
                <a16:creationId xmlns:a16="http://schemas.microsoft.com/office/drawing/2014/main" id="{B42A2D99-BA58-8C4C-0F93-3AA6B38B5AA5}"/>
              </a:ext>
            </a:extLst>
          </p:cNvPr>
          <p:cNvPicPr preferRelativeResize="0"/>
          <p:nvPr/>
        </p:nvPicPr>
        <p:blipFill>
          <a:blip r:embed="rId3">
            <a:alphaModFix/>
          </a:blip>
          <a:stretch>
            <a:fillRect/>
          </a:stretch>
        </p:blipFill>
        <p:spPr>
          <a:xfrm>
            <a:off x="13152881" y="1443769"/>
            <a:ext cx="4329677" cy="4358640"/>
          </a:xfrm>
          <a:prstGeom prst="rect">
            <a:avLst/>
          </a:prstGeom>
          <a:noFill/>
          <a:ln>
            <a:noFill/>
          </a:ln>
        </p:spPr>
      </p:pic>
      <p:pic>
        <p:nvPicPr>
          <p:cNvPr id="5" name="Google Shape;576;p23">
            <a:extLst>
              <a:ext uri="{FF2B5EF4-FFF2-40B4-BE49-F238E27FC236}">
                <a16:creationId xmlns:a16="http://schemas.microsoft.com/office/drawing/2014/main" id="{2E794A70-60C3-7ED9-E726-F212FB926873}"/>
              </a:ext>
            </a:extLst>
          </p:cNvPr>
          <p:cNvPicPr preferRelativeResize="0"/>
          <p:nvPr/>
        </p:nvPicPr>
        <p:blipFill>
          <a:blip r:embed="rId4">
            <a:alphaModFix/>
          </a:blip>
          <a:stretch>
            <a:fillRect/>
          </a:stretch>
        </p:blipFill>
        <p:spPr>
          <a:xfrm>
            <a:off x="12611859" y="922833"/>
            <a:ext cx="5411720" cy="5400511"/>
          </a:xfrm>
          <a:prstGeom prst="rect">
            <a:avLst/>
          </a:prstGeom>
          <a:noFill/>
          <a:ln>
            <a:noFill/>
          </a:ln>
        </p:spPr>
      </p:pic>
      <p:pic>
        <p:nvPicPr>
          <p:cNvPr id="6" name="Google Shape;384;p18">
            <a:extLst>
              <a:ext uri="{FF2B5EF4-FFF2-40B4-BE49-F238E27FC236}">
                <a16:creationId xmlns:a16="http://schemas.microsoft.com/office/drawing/2014/main" id="{2B0DF43E-AC1A-D4BC-BD84-208F7EFDC310}"/>
              </a:ext>
            </a:extLst>
          </p:cNvPr>
          <p:cNvPicPr preferRelativeResize="0"/>
          <p:nvPr/>
        </p:nvPicPr>
        <p:blipFill>
          <a:blip r:embed="rId5">
            <a:alphaModFix/>
          </a:blip>
          <a:stretch>
            <a:fillRect/>
          </a:stretch>
        </p:blipFill>
        <p:spPr>
          <a:xfrm>
            <a:off x="13152881" y="6941242"/>
            <a:ext cx="4684310" cy="2422925"/>
          </a:xfrm>
          <a:prstGeom prst="rect">
            <a:avLst/>
          </a:prstGeom>
          <a:noFill/>
          <a:ln>
            <a:noFill/>
          </a:ln>
        </p:spPr>
      </p:pic>
      <p:pic>
        <p:nvPicPr>
          <p:cNvPr id="7" name="Google Shape;303;p16">
            <a:extLst>
              <a:ext uri="{FF2B5EF4-FFF2-40B4-BE49-F238E27FC236}">
                <a16:creationId xmlns:a16="http://schemas.microsoft.com/office/drawing/2014/main" id="{4A56A221-BF38-C859-EF4B-5D08BFDD5FC2}"/>
              </a:ext>
            </a:extLst>
          </p:cNvPr>
          <p:cNvPicPr preferRelativeResize="0"/>
          <p:nvPr/>
        </p:nvPicPr>
        <p:blipFill>
          <a:blip r:embed="rId6">
            <a:alphaModFix/>
          </a:blip>
          <a:stretch>
            <a:fillRect/>
          </a:stretch>
        </p:blipFill>
        <p:spPr>
          <a:xfrm>
            <a:off x="1645920" y="2702724"/>
            <a:ext cx="1188720" cy="4622955"/>
          </a:xfrm>
          <a:prstGeom prst="rect">
            <a:avLst/>
          </a:prstGeom>
          <a:noFill/>
          <a:ln>
            <a:noFill/>
          </a:ln>
        </p:spPr>
      </p:pic>
      <p:pic>
        <p:nvPicPr>
          <p:cNvPr id="8" name="Google Shape;304;p16">
            <a:extLst>
              <a:ext uri="{FF2B5EF4-FFF2-40B4-BE49-F238E27FC236}">
                <a16:creationId xmlns:a16="http://schemas.microsoft.com/office/drawing/2014/main" id="{7DBEA3C4-11D8-2959-CD29-ACE0B706AA0D}"/>
              </a:ext>
            </a:extLst>
          </p:cNvPr>
          <p:cNvPicPr preferRelativeResize="0"/>
          <p:nvPr/>
        </p:nvPicPr>
        <p:blipFill>
          <a:blip r:embed="rId7">
            <a:alphaModFix/>
          </a:blip>
          <a:stretch>
            <a:fillRect/>
          </a:stretch>
        </p:blipFill>
        <p:spPr>
          <a:xfrm flipH="1">
            <a:off x="450809" y="8459886"/>
            <a:ext cx="5365895" cy="153551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312"/>
        <p:cNvGrpSpPr/>
        <p:nvPr/>
      </p:nvGrpSpPr>
      <p:grpSpPr>
        <a:xfrm>
          <a:off x="0" y="0"/>
          <a:ext cx="0" cy="0"/>
          <a:chOff x="0" y="0"/>
          <a:chExt cx="0" cy="0"/>
        </a:xfrm>
      </p:grpSpPr>
      <p:sp>
        <p:nvSpPr>
          <p:cNvPr id="2" name="TextBox 1">
            <a:extLst>
              <a:ext uri="{FF2B5EF4-FFF2-40B4-BE49-F238E27FC236}">
                <a16:creationId xmlns:a16="http://schemas.microsoft.com/office/drawing/2014/main" id="{028BACF2-A9B3-B23E-6C2E-EF35AF4092C1}"/>
              </a:ext>
            </a:extLst>
          </p:cNvPr>
          <p:cNvSpPr txBox="1"/>
          <p:nvPr/>
        </p:nvSpPr>
        <p:spPr>
          <a:xfrm>
            <a:off x="3764279" y="1059359"/>
            <a:ext cx="7547733" cy="923330"/>
          </a:xfrm>
          <a:prstGeom prst="rect">
            <a:avLst/>
          </a:prstGeom>
          <a:noFill/>
        </p:spPr>
        <p:txBody>
          <a:bodyPr wrap="square" rtlCol="0">
            <a:spAutoFit/>
          </a:bodyPr>
          <a:lstStyle/>
          <a:p>
            <a:pPr algn="ctr"/>
            <a:r>
              <a:rPr lang="en-US" sz="5400" dirty="0">
                <a:solidFill>
                  <a:schemeClr val="accent3"/>
                </a:solidFill>
              </a:rPr>
              <a:t>Real-world Applications</a:t>
            </a:r>
            <a:endParaRPr lang="en-US" dirty="0">
              <a:solidFill>
                <a:schemeClr val="accent3"/>
              </a:solidFill>
            </a:endParaRPr>
          </a:p>
        </p:txBody>
      </p:sp>
      <p:sp>
        <p:nvSpPr>
          <p:cNvPr id="3" name="TextBox 2">
            <a:extLst>
              <a:ext uri="{FF2B5EF4-FFF2-40B4-BE49-F238E27FC236}">
                <a16:creationId xmlns:a16="http://schemas.microsoft.com/office/drawing/2014/main" id="{B1C490AE-8E20-BDEB-7D08-AE42725D2228}"/>
              </a:ext>
            </a:extLst>
          </p:cNvPr>
          <p:cNvSpPr txBox="1"/>
          <p:nvPr/>
        </p:nvSpPr>
        <p:spPr>
          <a:xfrm>
            <a:off x="2362200" y="3444240"/>
            <a:ext cx="10104120" cy="4770537"/>
          </a:xfrm>
          <a:prstGeom prst="rect">
            <a:avLst/>
          </a:prstGeom>
          <a:noFill/>
        </p:spPr>
        <p:txBody>
          <a:bodyPr wrap="square" rtlCol="0">
            <a:spAutoFit/>
          </a:bodyPr>
          <a:lstStyle/>
          <a:p>
            <a:r>
              <a:rPr kumimoji="0" lang="en-US" sz="3200" b="0" i="0" u="none" strike="noStrike" kern="1200" cap="none" spc="0" normalizeH="0" baseline="0" noProof="0" dirty="0">
                <a:ln>
                  <a:noFill/>
                </a:ln>
                <a:solidFill>
                  <a:schemeClr val="accent3"/>
                </a:solidFill>
                <a:effectLst/>
                <a:uLnTx/>
                <a:uFillTx/>
                <a:latin typeface="Calibri"/>
                <a:ea typeface="+mn-ea"/>
                <a:cs typeface="+mn-cs"/>
              </a:rPr>
              <a:t> </a:t>
            </a:r>
            <a:r>
              <a:rPr lang="en-US" sz="4000" dirty="0">
                <a:solidFill>
                  <a:schemeClr val="accent3"/>
                </a:solidFill>
              </a:rPr>
              <a:t>This system can be deployed for:</a:t>
            </a:r>
          </a:p>
          <a:p>
            <a:endParaRPr lang="en-US" sz="4000" dirty="0">
              <a:solidFill>
                <a:schemeClr val="accent3"/>
              </a:solidFill>
            </a:endParaRPr>
          </a:p>
          <a:p>
            <a:pPr marL="457200" indent="-457200">
              <a:buFont typeface="Courier New" panose="02070309020205020404" pitchFamily="49" charset="0"/>
              <a:buChar char="o"/>
            </a:pPr>
            <a:r>
              <a:rPr lang="en-US" sz="3200" dirty="0">
                <a:solidFill>
                  <a:schemeClr val="accent3"/>
                </a:solidFill>
              </a:rPr>
              <a:t>Social media content moderation</a:t>
            </a:r>
          </a:p>
          <a:p>
            <a:pPr marL="457200" indent="-457200">
              <a:buFont typeface="Courier New" panose="02070309020205020404" pitchFamily="49" charset="0"/>
              <a:buChar char="o"/>
            </a:pPr>
            <a:endParaRPr lang="en-US" sz="3200" dirty="0">
              <a:solidFill>
                <a:schemeClr val="accent3"/>
              </a:solidFill>
            </a:endParaRPr>
          </a:p>
          <a:p>
            <a:pPr marL="457200" indent="-457200">
              <a:buFont typeface="Courier New" panose="02070309020205020404" pitchFamily="49" charset="0"/>
              <a:buChar char="o"/>
            </a:pPr>
            <a:r>
              <a:rPr lang="en-US" sz="3200" dirty="0">
                <a:solidFill>
                  <a:schemeClr val="accent3"/>
                </a:solidFill>
              </a:rPr>
              <a:t>Online forum monitoring</a:t>
            </a:r>
          </a:p>
          <a:p>
            <a:pPr marL="457200" indent="-457200">
              <a:buFont typeface="Courier New" panose="02070309020205020404" pitchFamily="49" charset="0"/>
              <a:buChar char="o"/>
            </a:pPr>
            <a:endParaRPr lang="en-US" sz="3200" dirty="0">
              <a:solidFill>
                <a:schemeClr val="accent3"/>
              </a:solidFill>
            </a:endParaRPr>
          </a:p>
          <a:p>
            <a:pPr marL="457200" indent="-457200">
              <a:buFont typeface="Courier New" panose="02070309020205020404" pitchFamily="49" charset="0"/>
              <a:buChar char="o"/>
            </a:pPr>
            <a:r>
              <a:rPr lang="en-US" sz="3200" dirty="0">
                <a:solidFill>
                  <a:schemeClr val="accent3"/>
                </a:solidFill>
              </a:rPr>
              <a:t>Educational platform safety</a:t>
            </a:r>
          </a:p>
          <a:p>
            <a:pPr marL="457200" indent="-457200">
              <a:buFont typeface="Courier New" panose="02070309020205020404" pitchFamily="49" charset="0"/>
              <a:buChar char="o"/>
            </a:pPr>
            <a:endParaRPr lang="en-US" sz="3200" dirty="0">
              <a:solidFill>
                <a:schemeClr val="accent3"/>
              </a:solidFill>
            </a:endParaRPr>
          </a:p>
          <a:p>
            <a:pPr marL="457200" indent="-457200">
              <a:buFont typeface="Courier New" panose="02070309020205020404" pitchFamily="49" charset="0"/>
              <a:buChar char="o"/>
            </a:pPr>
            <a:r>
              <a:rPr lang="en-US" sz="3200" dirty="0">
                <a:solidFill>
                  <a:schemeClr val="accent3"/>
                </a:solidFill>
              </a:rPr>
              <a:t>Real-time chat filtering</a:t>
            </a:r>
          </a:p>
        </p:txBody>
      </p:sp>
      <p:pic>
        <p:nvPicPr>
          <p:cNvPr id="4" name="Google Shape;586;p23">
            <a:extLst>
              <a:ext uri="{FF2B5EF4-FFF2-40B4-BE49-F238E27FC236}">
                <a16:creationId xmlns:a16="http://schemas.microsoft.com/office/drawing/2014/main" id="{B42A2D99-BA58-8C4C-0F93-3AA6B38B5AA5}"/>
              </a:ext>
            </a:extLst>
          </p:cNvPr>
          <p:cNvPicPr preferRelativeResize="0"/>
          <p:nvPr/>
        </p:nvPicPr>
        <p:blipFill>
          <a:blip r:embed="rId3">
            <a:alphaModFix/>
          </a:blip>
          <a:stretch>
            <a:fillRect/>
          </a:stretch>
        </p:blipFill>
        <p:spPr>
          <a:xfrm>
            <a:off x="13152881" y="1443769"/>
            <a:ext cx="4329677" cy="4358640"/>
          </a:xfrm>
          <a:prstGeom prst="rect">
            <a:avLst/>
          </a:prstGeom>
          <a:noFill/>
          <a:ln>
            <a:noFill/>
          </a:ln>
        </p:spPr>
      </p:pic>
      <p:pic>
        <p:nvPicPr>
          <p:cNvPr id="5" name="Google Shape;576;p23">
            <a:extLst>
              <a:ext uri="{FF2B5EF4-FFF2-40B4-BE49-F238E27FC236}">
                <a16:creationId xmlns:a16="http://schemas.microsoft.com/office/drawing/2014/main" id="{2E794A70-60C3-7ED9-E726-F212FB926873}"/>
              </a:ext>
            </a:extLst>
          </p:cNvPr>
          <p:cNvPicPr preferRelativeResize="0"/>
          <p:nvPr/>
        </p:nvPicPr>
        <p:blipFill>
          <a:blip r:embed="rId4">
            <a:alphaModFix/>
          </a:blip>
          <a:stretch>
            <a:fillRect/>
          </a:stretch>
        </p:blipFill>
        <p:spPr>
          <a:xfrm>
            <a:off x="12611859" y="922833"/>
            <a:ext cx="5411720" cy="5400511"/>
          </a:xfrm>
          <a:prstGeom prst="rect">
            <a:avLst/>
          </a:prstGeom>
          <a:noFill/>
          <a:ln>
            <a:noFill/>
          </a:ln>
        </p:spPr>
      </p:pic>
      <p:pic>
        <p:nvPicPr>
          <p:cNvPr id="6" name="Google Shape;384;p18">
            <a:extLst>
              <a:ext uri="{FF2B5EF4-FFF2-40B4-BE49-F238E27FC236}">
                <a16:creationId xmlns:a16="http://schemas.microsoft.com/office/drawing/2014/main" id="{2B0DF43E-AC1A-D4BC-BD84-208F7EFDC310}"/>
              </a:ext>
            </a:extLst>
          </p:cNvPr>
          <p:cNvPicPr preferRelativeResize="0"/>
          <p:nvPr/>
        </p:nvPicPr>
        <p:blipFill>
          <a:blip r:embed="rId5">
            <a:alphaModFix/>
          </a:blip>
          <a:stretch>
            <a:fillRect/>
          </a:stretch>
        </p:blipFill>
        <p:spPr>
          <a:xfrm>
            <a:off x="13152881" y="6941242"/>
            <a:ext cx="4684310" cy="2422925"/>
          </a:xfrm>
          <a:prstGeom prst="rect">
            <a:avLst/>
          </a:prstGeom>
          <a:noFill/>
          <a:ln>
            <a:noFill/>
          </a:ln>
        </p:spPr>
      </p:pic>
      <p:pic>
        <p:nvPicPr>
          <p:cNvPr id="7" name="Google Shape;303;p16">
            <a:extLst>
              <a:ext uri="{FF2B5EF4-FFF2-40B4-BE49-F238E27FC236}">
                <a16:creationId xmlns:a16="http://schemas.microsoft.com/office/drawing/2014/main" id="{4A56A221-BF38-C859-EF4B-5D08BFDD5FC2}"/>
              </a:ext>
            </a:extLst>
          </p:cNvPr>
          <p:cNvPicPr preferRelativeResize="0"/>
          <p:nvPr/>
        </p:nvPicPr>
        <p:blipFill>
          <a:blip r:embed="rId6">
            <a:alphaModFix/>
          </a:blip>
          <a:stretch>
            <a:fillRect/>
          </a:stretch>
        </p:blipFill>
        <p:spPr>
          <a:xfrm>
            <a:off x="1645920" y="2702724"/>
            <a:ext cx="1188720" cy="6057818"/>
          </a:xfrm>
          <a:prstGeom prst="rect">
            <a:avLst/>
          </a:prstGeom>
          <a:noFill/>
          <a:ln>
            <a:noFill/>
          </a:ln>
        </p:spPr>
      </p:pic>
      <p:pic>
        <p:nvPicPr>
          <p:cNvPr id="8" name="Google Shape;304;p16">
            <a:extLst>
              <a:ext uri="{FF2B5EF4-FFF2-40B4-BE49-F238E27FC236}">
                <a16:creationId xmlns:a16="http://schemas.microsoft.com/office/drawing/2014/main" id="{7DBEA3C4-11D8-2959-CD29-ACE0B706AA0D}"/>
              </a:ext>
            </a:extLst>
          </p:cNvPr>
          <p:cNvPicPr preferRelativeResize="0"/>
          <p:nvPr/>
        </p:nvPicPr>
        <p:blipFill>
          <a:blip r:embed="rId7">
            <a:alphaModFix/>
          </a:blip>
          <a:stretch>
            <a:fillRect/>
          </a:stretch>
        </p:blipFill>
        <p:spPr>
          <a:xfrm flipH="1">
            <a:off x="450809" y="8459886"/>
            <a:ext cx="5365895" cy="1535510"/>
          </a:xfrm>
          <a:prstGeom prst="rect">
            <a:avLst/>
          </a:prstGeom>
          <a:noFill/>
          <a:ln>
            <a:noFill/>
          </a:ln>
        </p:spPr>
      </p:pic>
    </p:spTree>
    <p:extLst>
      <p:ext uri="{BB962C8B-B14F-4D97-AF65-F5344CB8AC3E}">
        <p14:creationId xmlns:p14="http://schemas.microsoft.com/office/powerpoint/2010/main" val="13930885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413"/>
        <p:cNvGrpSpPr/>
        <p:nvPr/>
      </p:nvGrpSpPr>
      <p:grpSpPr>
        <a:xfrm>
          <a:off x="0" y="0"/>
          <a:ext cx="0" cy="0"/>
          <a:chOff x="0" y="0"/>
          <a:chExt cx="0" cy="0"/>
        </a:xfrm>
      </p:grpSpPr>
      <p:sp>
        <p:nvSpPr>
          <p:cNvPr id="2" name="TextBox 1">
            <a:extLst>
              <a:ext uri="{FF2B5EF4-FFF2-40B4-BE49-F238E27FC236}">
                <a16:creationId xmlns:a16="http://schemas.microsoft.com/office/drawing/2014/main" id="{A261143D-8C30-516C-43A4-578EFD41D63D}"/>
              </a:ext>
            </a:extLst>
          </p:cNvPr>
          <p:cNvSpPr txBox="1"/>
          <p:nvPr/>
        </p:nvSpPr>
        <p:spPr>
          <a:xfrm>
            <a:off x="6614160" y="1562279"/>
            <a:ext cx="5882640" cy="769441"/>
          </a:xfrm>
          <a:prstGeom prst="rect">
            <a:avLst/>
          </a:prstGeom>
          <a:noFill/>
        </p:spPr>
        <p:txBody>
          <a:bodyPr wrap="square" rtlCol="0">
            <a:spAutoFit/>
          </a:bodyPr>
          <a:lstStyle/>
          <a:p>
            <a:r>
              <a:rPr kumimoji="0" lang="en-US" sz="4400" b="0" i="0" u="none" strike="noStrike" kern="1200" cap="none" spc="0" normalizeH="0" baseline="0" noProof="0" dirty="0">
                <a:ln>
                  <a:noFill/>
                </a:ln>
                <a:solidFill>
                  <a:schemeClr val="bg1"/>
                </a:solidFill>
                <a:effectLst/>
                <a:uLnTx/>
                <a:uFillTx/>
                <a:latin typeface="Calibri"/>
                <a:ea typeface="+mj-ea"/>
                <a:cs typeface="+mj-cs"/>
              </a:rPr>
              <a:t>Future Work</a:t>
            </a:r>
            <a:endParaRPr lang="en-US" dirty="0">
              <a:solidFill>
                <a:schemeClr val="bg1"/>
              </a:solidFill>
            </a:endParaRPr>
          </a:p>
        </p:txBody>
      </p:sp>
      <p:sp>
        <p:nvSpPr>
          <p:cNvPr id="3" name="TextBox 2">
            <a:extLst>
              <a:ext uri="{FF2B5EF4-FFF2-40B4-BE49-F238E27FC236}">
                <a16:creationId xmlns:a16="http://schemas.microsoft.com/office/drawing/2014/main" id="{02A9161D-8693-B296-4EE5-AD2EE370BFDF}"/>
              </a:ext>
            </a:extLst>
          </p:cNvPr>
          <p:cNvSpPr txBox="1"/>
          <p:nvPr/>
        </p:nvSpPr>
        <p:spPr>
          <a:xfrm>
            <a:off x="4648200" y="3581400"/>
            <a:ext cx="8656320" cy="3557897"/>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Deploy as web/mobile application.</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Expand to multi-class classification (types of cyberbullying).</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lang="en-US" sz="3200" kern="1200" dirty="0">
                <a:solidFill>
                  <a:schemeClr val="bg1"/>
                </a:solidFill>
                <a:latin typeface="Calibri"/>
                <a:ea typeface="+mn-ea"/>
                <a:cs typeface="+mn-cs"/>
              </a:rPr>
              <a:t> </a:t>
            </a:r>
            <a:r>
              <a:rPr kumimoji="0" lang="en-US" sz="3200" b="0" i="0" u="none" strike="noStrike" kern="1200" cap="none" spc="0" normalizeH="0" baseline="0" noProof="0" dirty="0">
                <a:ln>
                  <a:noFill/>
                </a:ln>
                <a:solidFill>
                  <a:schemeClr val="bg1"/>
                </a:solidFill>
                <a:effectLst/>
                <a:uLnTx/>
                <a:uFillTx/>
                <a:latin typeface="Calibri"/>
                <a:ea typeface="+mn-ea"/>
                <a:cs typeface="+mn-cs"/>
              </a:rPr>
              <a:t>Integrate deep learning models (e.g., BERT,   LSTM).</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Support multilingual detection across platforms.</a:t>
            </a:r>
          </a:p>
          <a:p>
            <a:endParaRPr lang="en-US" dirty="0"/>
          </a:p>
        </p:txBody>
      </p:sp>
      <p:pic>
        <p:nvPicPr>
          <p:cNvPr id="4" name="Google Shape;384;p18">
            <a:extLst>
              <a:ext uri="{FF2B5EF4-FFF2-40B4-BE49-F238E27FC236}">
                <a16:creationId xmlns:a16="http://schemas.microsoft.com/office/drawing/2014/main" id="{C4797883-8427-BF08-B17E-12A358EE59EC}"/>
              </a:ext>
            </a:extLst>
          </p:cNvPr>
          <p:cNvPicPr preferRelativeResize="0"/>
          <p:nvPr/>
        </p:nvPicPr>
        <p:blipFill>
          <a:blip r:embed="rId3">
            <a:alphaModFix/>
          </a:blip>
          <a:stretch>
            <a:fillRect/>
          </a:stretch>
        </p:blipFill>
        <p:spPr>
          <a:xfrm>
            <a:off x="13729307" y="5875765"/>
            <a:ext cx="4166036" cy="1774715"/>
          </a:xfrm>
          <a:prstGeom prst="rect">
            <a:avLst/>
          </a:prstGeom>
          <a:noFill/>
          <a:ln>
            <a:noFill/>
          </a:ln>
        </p:spPr>
      </p:pic>
      <p:sp>
        <p:nvSpPr>
          <p:cNvPr id="5" name="Google Shape;383;p18">
            <a:extLst>
              <a:ext uri="{FF2B5EF4-FFF2-40B4-BE49-F238E27FC236}">
                <a16:creationId xmlns:a16="http://schemas.microsoft.com/office/drawing/2014/main" id="{F01B2FD2-FFF7-95BF-F816-E2725AB97952}"/>
              </a:ext>
            </a:extLst>
          </p:cNvPr>
          <p:cNvSpPr/>
          <p:nvPr/>
        </p:nvSpPr>
        <p:spPr>
          <a:xfrm>
            <a:off x="1847220" y="1562279"/>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4">
              <a:alphaModFix/>
            </a:blip>
            <a:stretch>
              <a:fillRect/>
            </a:stretch>
          </a:blipFill>
          <a:ln>
            <a:noFill/>
          </a:ln>
        </p:spPr>
      </p:sp>
      <p:grpSp>
        <p:nvGrpSpPr>
          <p:cNvPr id="6" name="Google Shape;353;p18">
            <a:extLst>
              <a:ext uri="{FF2B5EF4-FFF2-40B4-BE49-F238E27FC236}">
                <a16:creationId xmlns:a16="http://schemas.microsoft.com/office/drawing/2014/main" id="{A0DB9C85-3964-CEE3-DAA9-5D0A6F4CC8E2}"/>
              </a:ext>
            </a:extLst>
          </p:cNvPr>
          <p:cNvGrpSpPr/>
          <p:nvPr/>
        </p:nvGrpSpPr>
        <p:grpSpPr>
          <a:xfrm>
            <a:off x="13837921" y="1683510"/>
            <a:ext cx="3171170" cy="3284011"/>
            <a:chOff x="0" y="-47625"/>
            <a:chExt cx="456005" cy="503630"/>
          </a:xfrm>
        </p:grpSpPr>
        <p:sp>
          <p:nvSpPr>
            <p:cNvPr id="7" name="Google Shape;354;p18">
              <a:extLst>
                <a:ext uri="{FF2B5EF4-FFF2-40B4-BE49-F238E27FC236}">
                  <a16:creationId xmlns:a16="http://schemas.microsoft.com/office/drawing/2014/main" id="{711478BB-CDD7-6556-55EB-DEAFCEEFF2BE}"/>
                </a:ext>
              </a:extLst>
            </p:cNvPr>
            <p:cNvSpPr/>
            <p:nvPr/>
          </p:nvSpPr>
          <p:spPr>
            <a:xfrm>
              <a:off x="0" y="0"/>
              <a:ext cx="456005" cy="456005"/>
            </a:xfrm>
            <a:custGeom>
              <a:avLst/>
              <a:gdLst/>
              <a:ahLst/>
              <a:cxnLst/>
              <a:rect l="l" t="t" r="r" b="b"/>
              <a:pathLst>
                <a:path w="456005" h="456005" extrusionOk="0">
                  <a:moveTo>
                    <a:pt x="0" y="0"/>
                  </a:moveTo>
                  <a:lnTo>
                    <a:pt x="456005" y="0"/>
                  </a:lnTo>
                  <a:lnTo>
                    <a:pt x="456005" y="456005"/>
                  </a:lnTo>
                  <a:lnTo>
                    <a:pt x="0" y="456005"/>
                  </a:lnTo>
                  <a:close/>
                </a:path>
              </a:pathLst>
            </a:custGeom>
            <a:solidFill>
              <a:srgbClr val="000000">
                <a:alpha val="0"/>
              </a:srgbClr>
            </a:solidFill>
            <a:ln w="38100" cap="sq" cmpd="sng">
              <a:solidFill>
                <a:srgbClr val="06D59F"/>
              </a:solidFill>
              <a:prstDash val="solid"/>
              <a:miter lim="8000"/>
              <a:headEnd type="none" w="sm" len="sm"/>
              <a:tailEnd type="none" w="sm" len="sm"/>
            </a:ln>
          </p:spPr>
        </p:sp>
        <p:sp>
          <p:nvSpPr>
            <p:cNvPr id="8" name="Google Shape;355;p18">
              <a:extLst>
                <a:ext uri="{FF2B5EF4-FFF2-40B4-BE49-F238E27FC236}">
                  <a16:creationId xmlns:a16="http://schemas.microsoft.com/office/drawing/2014/main" id="{DC4E17AB-FB74-C6CD-220C-EEB3DBC662BB}"/>
                </a:ext>
              </a:extLst>
            </p:cNvPr>
            <p:cNvSpPr txBox="1"/>
            <p:nvPr/>
          </p:nvSpPr>
          <p:spPr>
            <a:xfrm>
              <a:off x="0" y="-47625"/>
              <a:ext cx="456005"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grpSp>
      <p:grpSp>
        <p:nvGrpSpPr>
          <p:cNvPr id="9" name="Google Shape;365;p18">
            <a:extLst>
              <a:ext uri="{FF2B5EF4-FFF2-40B4-BE49-F238E27FC236}">
                <a16:creationId xmlns:a16="http://schemas.microsoft.com/office/drawing/2014/main" id="{CFD1350C-EEA0-1BC6-19E0-12B487DE652C}"/>
              </a:ext>
            </a:extLst>
          </p:cNvPr>
          <p:cNvGrpSpPr/>
          <p:nvPr/>
        </p:nvGrpSpPr>
        <p:grpSpPr>
          <a:xfrm>
            <a:off x="13988444" y="1794829"/>
            <a:ext cx="3171170" cy="3284011"/>
            <a:chOff x="0" y="-47625"/>
            <a:chExt cx="456005" cy="503630"/>
          </a:xfrm>
        </p:grpSpPr>
        <p:sp>
          <p:nvSpPr>
            <p:cNvPr id="10" name="Google Shape;366;p18">
              <a:extLst>
                <a:ext uri="{FF2B5EF4-FFF2-40B4-BE49-F238E27FC236}">
                  <a16:creationId xmlns:a16="http://schemas.microsoft.com/office/drawing/2014/main" id="{2540DCEC-413E-095D-6090-93872DBE6C9B}"/>
                </a:ext>
              </a:extLst>
            </p:cNvPr>
            <p:cNvSpPr/>
            <p:nvPr/>
          </p:nvSpPr>
          <p:spPr>
            <a:xfrm>
              <a:off x="0" y="0"/>
              <a:ext cx="456005" cy="456005"/>
            </a:xfrm>
            <a:custGeom>
              <a:avLst/>
              <a:gdLst/>
              <a:ahLst/>
              <a:cxnLst/>
              <a:rect l="l" t="t" r="r" b="b"/>
              <a:pathLst>
                <a:path w="456005" h="456005" extrusionOk="0">
                  <a:moveTo>
                    <a:pt x="0" y="0"/>
                  </a:moveTo>
                  <a:lnTo>
                    <a:pt x="456005" y="0"/>
                  </a:lnTo>
                  <a:lnTo>
                    <a:pt x="456005" y="456005"/>
                  </a:lnTo>
                  <a:lnTo>
                    <a:pt x="0" y="456005"/>
                  </a:lnTo>
                  <a:close/>
                </a:path>
              </a:pathLst>
            </a:custGeom>
            <a:solidFill>
              <a:srgbClr val="000000">
                <a:alpha val="0"/>
              </a:srgbClr>
            </a:solidFill>
            <a:ln w="38100" cap="sq" cmpd="sng">
              <a:solidFill>
                <a:srgbClr val="5CE1E6"/>
              </a:solidFill>
              <a:prstDash val="solid"/>
              <a:miter lim="8000"/>
              <a:headEnd type="none" w="sm" len="sm"/>
              <a:tailEnd type="none" w="sm" len="sm"/>
            </a:ln>
          </p:spPr>
        </p:sp>
        <p:sp>
          <p:nvSpPr>
            <p:cNvPr id="11" name="Google Shape;367;p18">
              <a:extLst>
                <a:ext uri="{FF2B5EF4-FFF2-40B4-BE49-F238E27FC236}">
                  <a16:creationId xmlns:a16="http://schemas.microsoft.com/office/drawing/2014/main" id="{7BB645D0-DC2D-9F0C-3A61-999F2A9F4EB1}"/>
                </a:ext>
              </a:extLst>
            </p:cNvPr>
            <p:cNvSpPr txBox="1"/>
            <p:nvPr/>
          </p:nvSpPr>
          <p:spPr>
            <a:xfrm>
              <a:off x="0" y="-47625"/>
              <a:ext cx="456005" cy="50363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2" name="Google Shape;386;p18">
            <a:extLst>
              <a:ext uri="{FF2B5EF4-FFF2-40B4-BE49-F238E27FC236}">
                <a16:creationId xmlns:a16="http://schemas.microsoft.com/office/drawing/2014/main" id="{B496930C-0B43-D39B-2FAD-586BA6887ED8}"/>
              </a:ext>
            </a:extLst>
          </p:cNvPr>
          <p:cNvPicPr preferRelativeResize="0"/>
          <p:nvPr/>
        </p:nvPicPr>
        <p:blipFill>
          <a:blip r:embed="rId5">
            <a:alphaModFix/>
          </a:blip>
          <a:stretch>
            <a:fillRect/>
          </a:stretch>
        </p:blipFill>
        <p:spPr>
          <a:xfrm>
            <a:off x="14931606" y="2331720"/>
            <a:ext cx="1761439" cy="1596563"/>
          </a:xfrm>
          <a:prstGeom prst="rect">
            <a:avLst/>
          </a:prstGeom>
          <a:noFill/>
          <a:ln>
            <a:noFill/>
          </a:ln>
        </p:spPr>
      </p:pic>
      <p:pic>
        <p:nvPicPr>
          <p:cNvPr id="13" name="Google Shape;335;p17">
            <a:extLst>
              <a:ext uri="{FF2B5EF4-FFF2-40B4-BE49-F238E27FC236}">
                <a16:creationId xmlns:a16="http://schemas.microsoft.com/office/drawing/2014/main" id="{98EBAE4F-857A-9BE8-0177-23872C28A687}"/>
              </a:ext>
            </a:extLst>
          </p:cNvPr>
          <p:cNvPicPr preferRelativeResize="0"/>
          <p:nvPr/>
        </p:nvPicPr>
        <p:blipFill>
          <a:blip r:embed="rId6">
            <a:alphaModFix/>
          </a:blip>
          <a:stretch>
            <a:fillRect/>
          </a:stretch>
        </p:blipFill>
        <p:spPr>
          <a:xfrm flipH="1" flipV="1">
            <a:off x="612780" y="7701145"/>
            <a:ext cx="7677780" cy="177471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716"/>
        <p:cNvGrpSpPr/>
        <p:nvPr/>
      </p:nvGrpSpPr>
      <p:grpSpPr>
        <a:xfrm>
          <a:off x="0" y="0"/>
          <a:ext cx="0" cy="0"/>
          <a:chOff x="0" y="0"/>
          <a:chExt cx="0" cy="0"/>
        </a:xfrm>
      </p:grpSpPr>
      <p:pic>
        <p:nvPicPr>
          <p:cNvPr id="717" name="Google Shape;717;p30"/>
          <p:cNvPicPr preferRelativeResize="0"/>
          <p:nvPr/>
        </p:nvPicPr>
        <p:blipFill>
          <a:blip r:embed="rId3">
            <a:alphaModFix/>
          </a:blip>
          <a:stretch>
            <a:fillRect/>
          </a:stretch>
        </p:blipFill>
        <p:spPr>
          <a:xfrm>
            <a:off x="-460402" y="0"/>
            <a:ext cx="19205601" cy="10690624"/>
          </a:xfrm>
          <a:prstGeom prst="rect">
            <a:avLst/>
          </a:prstGeom>
          <a:noFill/>
          <a:ln>
            <a:noFill/>
          </a:ln>
        </p:spPr>
      </p:pic>
      <p:pic>
        <p:nvPicPr>
          <p:cNvPr id="718" name="Google Shape;718;p30"/>
          <p:cNvPicPr preferRelativeResize="0"/>
          <p:nvPr/>
        </p:nvPicPr>
        <p:blipFill>
          <a:blip r:embed="rId4">
            <a:alphaModFix/>
          </a:blip>
          <a:stretch>
            <a:fillRect/>
          </a:stretch>
        </p:blipFill>
        <p:spPr>
          <a:xfrm>
            <a:off x="616580" y="521125"/>
            <a:ext cx="17141668" cy="9299051"/>
          </a:xfrm>
          <a:prstGeom prst="rect">
            <a:avLst/>
          </a:prstGeom>
          <a:noFill/>
          <a:ln>
            <a:noFill/>
          </a:ln>
        </p:spPr>
      </p:pic>
      <p:sp>
        <p:nvSpPr>
          <p:cNvPr id="2" name="TextBox 1">
            <a:extLst>
              <a:ext uri="{FF2B5EF4-FFF2-40B4-BE49-F238E27FC236}">
                <a16:creationId xmlns:a16="http://schemas.microsoft.com/office/drawing/2014/main" id="{3B3B4472-FEE7-254C-B6A9-E904E24470E1}"/>
              </a:ext>
            </a:extLst>
          </p:cNvPr>
          <p:cNvSpPr txBox="1"/>
          <p:nvPr/>
        </p:nvSpPr>
        <p:spPr>
          <a:xfrm>
            <a:off x="4480560" y="4251960"/>
            <a:ext cx="8915400" cy="923330"/>
          </a:xfrm>
          <a:prstGeom prst="rect">
            <a:avLst/>
          </a:prstGeom>
          <a:noFill/>
        </p:spPr>
        <p:txBody>
          <a:bodyPr wrap="square" rtlCol="0">
            <a:spAutoFit/>
          </a:bodyPr>
          <a:lstStyle/>
          <a:p>
            <a:pPr algn="ctr"/>
            <a:r>
              <a:rPr lang="en-US" sz="5400" b="1" dirty="0">
                <a:solidFill>
                  <a:schemeClr val="bg1"/>
                </a:solidFill>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129"/>
        <p:cNvGrpSpPr/>
        <p:nvPr/>
      </p:nvGrpSpPr>
      <p:grpSpPr>
        <a:xfrm>
          <a:off x="0" y="0"/>
          <a:ext cx="0" cy="0"/>
          <a:chOff x="0" y="0"/>
          <a:chExt cx="0" cy="0"/>
        </a:xfrm>
      </p:grpSpPr>
      <p:pic>
        <p:nvPicPr>
          <p:cNvPr id="130" name="Google Shape;130;p12"/>
          <p:cNvPicPr preferRelativeResize="0"/>
          <p:nvPr/>
        </p:nvPicPr>
        <p:blipFill>
          <a:blip r:embed="rId3">
            <a:alphaModFix/>
          </a:blip>
          <a:stretch>
            <a:fillRect/>
          </a:stretch>
        </p:blipFill>
        <p:spPr>
          <a:xfrm>
            <a:off x="10535885" y="289282"/>
            <a:ext cx="7209274" cy="9268199"/>
          </a:xfrm>
          <a:prstGeom prst="rect">
            <a:avLst/>
          </a:prstGeom>
          <a:noFill/>
          <a:ln>
            <a:noFill/>
          </a:ln>
        </p:spPr>
      </p:pic>
      <p:pic>
        <p:nvPicPr>
          <p:cNvPr id="170" name="Google Shape;170;p12"/>
          <p:cNvPicPr preferRelativeResize="0"/>
          <p:nvPr/>
        </p:nvPicPr>
        <p:blipFill>
          <a:blip r:embed="rId4">
            <a:alphaModFix/>
          </a:blip>
          <a:stretch>
            <a:fillRect/>
          </a:stretch>
        </p:blipFill>
        <p:spPr>
          <a:xfrm>
            <a:off x="1083880" y="2516424"/>
            <a:ext cx="1131100" cy="5254152"/>
          </a:xfrm>
          <a:prstGeom prst="rect">
            <a:avLst/>
          </a:prstGeom>
          <a:noFill/>
          <a:ln>
            <a:noFill/>
          </a:ln>
        </p:spPr>
      </p:pic>
      <p:pic>
        <p:nvPicPr>
          <p:cNvPr id="171" name="Google Shape;171;p12"/>
          <p:cNvPicPr preferRelativeResize="0"/>
          <p:nvPr/>
        </p:nvPicPr>
        <p:blipFill>
          <a:blip r:embed="rId5">
            <a:alphaModFix/>
          </a:blip>
          <a:stretch>
            <a:fillRect/>
          </a:stretch>
        </p:blipFill>
        <p:spPr>
          <a:xfrm>
            <a:off x="15098665" y="2185602"/>
            <a:ext cx="1131100" cy="5254111"/>
          </a:xfrm>
          <a:prstGeom prst="rect">
            <a:avLst/>
          </a:prstGeom>
          <a:noFill/>
          <a:ln>
            <a:noFill/>
          </a:ln>
        </p:spPr>
      </p:pic>
      <p:sp>
        <p:nvSpPr>
          <p:cNvPr id="2" name="TextBox 1">
            <a:extLst>
              <a:ext uri="{FF2B5EF4-FFF2-40B4-BE49-F238E27FC236}">
                <a16:creationId xmlns:a16="http://schemas.microsoft.com/office/drawing/2014/main" id="{75CBB5F1-F993-AA7D-1A45-B438E7F16864}"/>
              </a:ext>
            </a:extLst>
          </p:cNvPr>
          <p:cNvSpPr txBox="1"/>
          <p:nvPr/>
        </p:nvSpPr>
        <p:spPr>
          <a:xfrm>
            <a:off x="7254675" y="1652186"/>
            <a:ext cx="5562600" cy="646331"/>
          </a:xfrm>
          <a:prstGeom prst="rect">
            <a:avLst/>
          </a:prstGeom>
          <a:noFill/>
        </p:spPr>
        <p:txBody>
          <a:bodyPr wrap="square" rtlCol="0">
            <a:spAutoFit/>
          </a:bodyPr>
          <a:lstStyle/>
          <a:p>
            <a:r>
              <a:rPr kumimoji="0" lang="en-US" sz="3600" b="1" i="0" u="none" strike="noStrike" kern="1200" cap="none" spc="0" normalizeH="0" baseline="0" noProof="0" dirty="0">
                <a:ln>
                  <a:noFill/>
                </a:ln>
                <a:solidFill>
                  <a:schemeClr val="bg1"/>
                </a:solidFill>
                <a:effectLst/>
                <a:uLnTx/>
                <a:uFillTx/>
                <a:latin typeface="Calibri"/>
                <a:ea typeface="+mj-ea"/>
                <a:cs typeface="+mj-cs"/>
              </a:rPr>
              <a:t>Introduction</a:t>
            </a:r>
            <a:endParaRPr lang="en-US" sz="3600" b="1" dirty="0">
              <a:solidFill>
                <a:schemeClr val="bg1"/>
              </a:solidFill>
            </a:endParaRPr>
          </a:p>
        </p:txBody>
      </p:sp>
      <p:sp>
        <p:nvSpPr>
          <p:cNvPr id="7" name="TextBox 6">
            <a:extLst>
              <a:ext uri="{FF2B5EF4-FFF2-40B4-BE49-F238E27FC236}">
                <a16:creationId xmlns:a16="http://schemas.microsoft.com/office/drawing/2014/main" id="{93C50CFE-3F84-F184-5A93-D70BEE0CB6EA}"/>
              </a:ext>
            </a:extLst>
          </p:cNvPr>
          <p:cNvSpPr txBox="1"/>
          <p:nvPr/>
        </p:nvSpPr>
        <p:spPr>
          <a:xfrm>
            <a:off x="4148020" y="3423029"/>
            <a:ext cx="9494520" cy="3440942"/>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Objective: Detect and classify cyberbullying using NLP and ML.</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Why it Matters:</a:t>
            </a:r>
          </a:p>
          <a:p>
            <a:pPr marR="0" lvl="0" algn="l" defTabSz="457200" rtl="0" eaLnBrk="1" fontAlgn="auto" latinLnBrk="0" hangingPunct="1">
              <a:lnSpc>
                <a:spcPct val="100000"/>
              </a:lnSpc>
              <a:spcBef>
                <a:spcPct val="20000"/>
              </a:spcBef>
              <a:spcAft>
                <a:spcPts val="0"/>
              </a:spcAft>
              <a:buClrTx/>
              <a:buSzTx/>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 Growing concern of cyberbullying on social media.</a:t>
            </a:r>
          </a:p>
          <a:p>
            <a:pPr marR="0" lvl="0" algn="l" defTabSz="457200" rtl="0" eaLnBrk="1" fontAlgn="auto" latinLnBrk="0" hangingPunct="1">
              <a:lnSpc>
                <a:spcPct val="100000"/>
              </a:lnSpc>
              <a:spcBef>
                <a:spcPct val="20000"/>
              </a:spcBef>
              <a:spcAft>
                <a:spcPts val="0"/>
              </a:spcAft>
              <a:buClrTx/>
              <a:buSzTx/>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 Need for real-time, automated detection tools.</a:t>
            </a:r>
          </a:p>
          <a:p>
            <a:pPr marR="0" lvl="0" algn="l" defTabSz="457200" rtl="0" eaLnBrk="1" fontAlgn="auto" latinLnBrk="0" hangingPunct="1">
              <a:lnSpc>
                <a:spcPct val="100000"/>
              </a:lnSpc>
              <a:spcBef>
                <a:spcPct val="20000"/>
              </a:spcBef>
              <a:spcAft>
                <a:spcPts val="0"/>
              </a:spcAft>
              <a:buClrTx/>
              <a:buSzTx/>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 Ensures safer digital communication.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pic>
        <p:nvPicPr>
          <p:cNvPr id="659" name="Google Shape;659;p26"/>
          <p:cNvPicPr preferRelativeResize="0"/>
          <p:nvPr/>
        </p:nvPicPr>
        <p:blipFill>
          <a:blip r:embed="rId3">
            <a:alphaModFix/>
          </a:blip>
          <a:stretch>
            <a:fillRect/>
          </a:stretch>
        </p:blipFill>
        <p:spPr>
          <a:xfrm>
            <a:off x="9842" y="0"/>
            <a:ext cx="18288000" cy="10287000"/>
          </a:xfrm>
          <a:prstGeom prst="rect">
            <a:avLst/>
          </a:prstGeom>
          <a:noFill/>
          <a:ln>
            <a:noFill/>
          </a:ln>
        </p:spPr>
      </p:pic>
      <p:pic>
        <p:nvPicPr>
          <p:cNvPr id="667" name="Google Shape;667;p26"/>
          <p:cNvPicPr preferRelativeResize="0"/>
          <p:nvPr/>
        </p:nvPicPr>
        <p:blipFill>
          <a:blip r:embed="rId4">
            <a:alphaModFix/>
          </a:blip>
          <a:stretch>
            <a:fillRect/>
          </a:stretch>
        </p:blipFill>
        <p:spPr>
          <a:xfrm>
            <a:off x="777080" y="548362"/>
            <a:ext cx="5273200" cy="9262091"/>
          </a:xfrm>
          <a:prstGeom prst="rect">
            <a:avLst/>
          </a:prstGeom>
          <a:noFill/>
          <a:ln>
            <a:noFill/>
          </a:ln>
        </p:spPr>
      </p:pic>
      <p:sp>
        <p:nvSpPr>
          <p:cNvPr id="2" name="TextBox 1">
            <a:extLst>
              <a:ext uri="{FF2B5EF4-FFF2-40B4-BE49-F238E27FC236}">
                <a16:creationId xmlns:a16="http://schemas.microsoft.com/office/drawing/2014/main" id="{EBB4F447-B06B-EA83-556D-357A7DB95585}"/>
              </a:ext>
            </a:extLst>
          </p:cNvPr>
          <p:cNvSpPr txBox="1"/>
          <p:nvPr/>
        </p:nvSpPr>
        <p:spPr>
          <a:xfrm>
            <a:off x="8717280" y="3870960"/>
            <a:ext cx="7940770" cy="2554545"/>
          </a:xfrm>
          <a:prstGeom prst="rect">
            <a:avLst/>
          </a:prstGeom>
          <a:noFill/>
        </p:spPr>
        <p:txBody>
          <a:bodyPr wrap="square" rtlCol="0">
            <a:spAutoFit/>
          </a:bodyPr>
          <a:lstStyle/>
          <a:p>
            <a:r>
              <a:rPr lang="en-US" sz="3200" b="1" dirty="0">
                <a:solidFill>
                  <a:schemeClr val="bg1"/>
                </a:solidFill>
              </a:rPr>
              <a:t> - 1 in 3 young people has experienced </a:t>
            </a:r>
          </a:p>
          <a:p>
            <a:r>
              <a:rPr lang="en-US" sz="3200" b="1" dirty="0">
                <a:solidFill>
                  <a:schemeClr val="bg1"/>
                </a:solidFill>
              </a:rPr>
              <a:t>   cyberbullying." (Source: UNICEF)  </a:t>
            </a:r>
          </a:p>
          <a:p>
            <a:r>
              <a:rPr lang="en-US" sz="3200" b="1" dirty="0">
                <a:solidFill>
                  <a:schemeClr val="bg1"/>
                </a:solidFill>
              </a:rPr>
              <a:t> - 60% of victims don’t report it.   </a:t>
            </a:r>
          </a:p>
          <a:p>
            <a:r>
              <a:rPr lang="en-US" sz="3200" b="1" dirty="0">
                <a:solidFill>
                  <a:schemeClr val="bg1"/>
                </a:solidFill>
              </a:rPr>
              <a:t> - Girls are twice as likely as boys</a:t>
            </a:r>
          </a:p>
          <a:p>
            <a:r>
              <a:rPr lang="en-US" sz="3200" b="1" dirty="0">
                <a:solidFill>
                  <a:schemeClr val="bg1"/>
                </a:solidFill>
              </a:rPr>
              <a:t>   to be targeted.</a:t>
            </a:r>
          </a:p>
        </p:txBody>
      </p:sp>
      <p:sp>
        <p:nvSpPr>
          <p:cNvPr id="3" name="TextBox 2">
            <a:extLst>
              <a:ext uri="{FF2B5EF4-FFF2-40B4-BE49-F238E27FC236}">
                <a16:creationId xmlns:a16="http://schemas.microsoft.com/office/drawing/2014/main" id="{7544C2E8-5F25-855B-82E4-B04BC6E69E13}"/>
              </a:ext>
            </a:extLst>
          </p:cNvPr>
          <p:cNvSpPr txBox="1"/>
          <p:nvPr/>
        </p:nvSpPr>
        <p:spPr>
          <a:xfrm>
            <a:off x="8102282" y="1289149"/>
            <a:ext cx="6650038" cy="646331"/>
          </a:xfrm>
          <a:prstGeom prst="rect">
            <a:avLst/>
          </a:prstGeom>
          <a:noFill/>
        </p:spPr>
        <p:txBody>
          <a:bodyPr wrap="square" rtlCol="0">
            <a:spAutoFit/>
          </a:bodyPr>
          <a:lstStyle/>
          <a:p>
            <a:r>
              <a:rPr lang="en-US" sz="3600" b="1" dirty="0">
                <a:solidFill>
                  <a:schemeClr val="bg1"/>
                </a:solidFill>
              </a:rPr>
              <a:t>Statistics On Cyberbullying</a:t>
            </a:r>
          </a:p>
        </p:txBody>
      </p:sp>
      <p:grpSp>
        <p:nvGrpSpPr>
          <p:cNvPr id="4" name="Google Shape;217;p14">
            <a:extLst>
              <a:ext uri="{FF2B5EF4-FFF2-40B4-BE49-F238E27FC236}">
                <a16:creationId xmlns:a16="http://schemas.microsoft.com/office/drawing/2014/main" id="{83C971E7-11D7-6ADF-91E1-0150DD59A7AB}"/>
              </a:ext>
            </a:extLst>
          </p:cNvPr>
          <p:cNvGrpSpPr/>
          <p:nvPr/>
        </p:nvGrpSpPr>
        <p:grpSpPr>
          <a:xfrm rot="5400000">
            <a:off x="16105979" y="2489191"/>
            <a:ext cx="2809881" cy="409797"/>
            <a:chOff x="0" y="-47625"/>
            <a:chExt cx="812800" cy="118539"/>
          </a:xfrm>
        </p:grpSpPr>
        <p:sp>
          <p:nvSpPr>
            <p:cNvPr id="5" name="Google Shape;218;p14">
              <a:extLst>
                <a:ext uri="{FF2B5EF4-FFF2-40B4-BE49-F238E27FC236}">
                  <a16:creationId xmlns:a16="http://schemas.microsoft.com/office/drawing/2014/main" id="{9E56911E-D1EB-39FD-AAB2-30077314F4D7}"/>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6" name="Google Shape;219;p14">
              <a:extLst>
                <a:ext uri="{FF2B5EF4-FFF2-40B4-BE49-F238E27FC236}">
                  <a16:creationId xmlns:a16="http://schemas.microsoft.com/office/drawing/2014/main" id="{E17CBB16-BD2E-64F0-5888-DAC2F0C5097C}"/>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7" name="Google Shape;217;p14">
            <a:extLst>
              <a:ext uri="{FF2B5EF4-FFF2-40B4-BE49-F238E27FC236}">
                <a16:creationId xmlns:a16="http://schemas.microsoft.com/office/drawing/2014/main" id="{28856C57-EA88-7379-EF0E-1CBEAD796E18}"/>
              </a:ext>
            </a:extLst>
          </p:cNvPr>
          <p:cNvGrpSpPr/>
          <p:nvPr/>
        </p:nvGrpSpPr>
        <p:grpSpPr>
          <a:xfrm rot="5400000">
            <a:off x="16105978" y="7625547"/>
            <a:ext cx="2809881" cy="409797"/>
            <a:chOff x="0" y="-47625"/>
            <a:chExt cx="812800" cy="118539"/>
          </a:xfrm>
        </p:grpSpPr>
        <p:sp>
          <p:nvSpPr>
            <p:cNvPr id="8" name="Google Shape;218;p14">
              <a:extLst>
                <a:ext uri="{FF2B5EF4-FFF2-40B4-BE49-F238E27FC236}">
                  <a16:creationId xmlns:a16="http://schemas.microsoft.com/office/drawing/2014/main" id="{0359ED19-2365-5397-47F6-0C2DC5791572}"/>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9" name="Google Shape;219;p14">
              <a:extLst>
                <a:ext uri="{FF2B5EF4-FFF2-40B4-BE49-F238E27FC236}">
                  <a16:creationId xmlns:a16="http://schemas.microsoft.com/office/drawing/2014/main" id="{A2F5D3D6-EBF0-AE70-1F62-2B99FE5233E8}"/>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1" name="Picture 10" descr="A graph of stock market&#10;&#10;Description automatically generated with medium confidence">
            <a:extLst>
              <a:ext uri="{FF2B5EF4-FFF2-40B4-BE49-F238E27FC236}">
                <a16:creationId xmlns:a16="http://schemas.microsoft.com/office/drawing/2014/main" id="{C3B48FD4-1FA8-3817-98FD-C3BE62D7DD45}"/>
              </a:ext>
            </a:extLst>
          </p:cNvPr>
          <p:cNvPicPr>
            <a:picLocks noChangeAspect="1"/>
          </p:cNvPicPr>
          <p:nvPr/>
        </p:nvPicPr>
        <p:blipFill>
          <a:blip r:embed="rId5"/>
          <a:srcRect l="2740" r="6077"/>
          <a:stretch/>
        </p:blipFill>
        <p:spPr>
          <a:xfrm>
            <a:off x="1425050" y="3187004"/>
            <a:ext cx="5273200" cy="32385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175"/>
        <p:cNvGrpSpPr/>
        <p:nvPr/>
      </p:nvGrpSpPr>
      <p:grpSpPr>
        <a:xfrm>
          <a:off x="0" y="0"/>
          <a:ext cx="0" cy="0"/>
          <a:chOff x="0" y="0"/>
          <a:chExt cx="0" cy="0"/>
        </a:xfrm>
      </p:grpSpPr>
      <p:sp>
        <p:nvSpPr>
          <p:cNvPr id="2" name="TextBox 1">
            <a:extLst>
              <a:ext uri="{FF2B5EF4-FFF2-40B4-BE49-F238E27FC236}">
                <a16:creationId xmlns:a16="http://schemas.microsoft.com/office/drawing/2014/main" id="{3AEA1EAB-7033-400B-C142-DC5D697D12C3}"/>
              </a:ext>
            </a:extLst>
          </p:cNvPr>
          <p:cNvSpPr txBox="1"/>
          <p:nvPr/>
        </p:nvSpPr>
        <p:spPr>
          <a:xfrm>
            <a:off x="4956441" y="1138041"/>
            <a:ext cx="4821740" cy="769441"/>
          </a:xfrm>
          <a:prstGeom prst="rect">
            <a:avLst/>
          </a:prstGeom>
          <a:noFill/>
        </p:spPr>
        <p:txBody>
          <a:bodyPr wrap="square" rtlCol="0">
            <a:spAutoFit/>
          </a:bodyPr>
          <a:lstStyle/>
          <a:p>
            <a:r>
              <a:rPr lang="en-US" sz="4400" b="1" dirty="0">
                <a:solidFill>
                  <a:schemeClr val="accent3"/>
                </a:solidFill>
              </a:rPr>
              <a:t>Project Overview</a:t>
            </a:r>
          </a:p>
        </p:txBody>
      </p:sp>
      <p:sp>
        <p:nvSpPr>
          <p:cNvPr id="3" name="TextBox 2">
            <a:extLst>
              <a:ext uri="{FF2B5EF4-FFF2-40B4-BE49-F238E27FC236}">
                <a16:creationId xmlns:a16="http://schemas.microsoft.com/office/drawing/2014/main" id="{C29D1814-5D91-71DC-B3B8-6BEE092AA449}"/>
              </a:ext>
            </a:extLst>
          </p:cNvPr>
          <p:cNvSpPr txBox="1"/>
          <p:nvPr/>
        </p:nvSpPr>
        <p:spPr>
          <a:xfrm>
            <a:off x="2477729" y="2359742"/>
            <a:ext cx="10445791" cy="6247864"/>
          </a:xfrm>
          <a:prstGeom prst="rect">
            <a:avLst/>
          </a:prstGeom>
          <a:noFill/>
        </p:spPr>
        <p:txBody>
          <a:bodyPr wrap="square" rtlCol="0">
            <a:spAutoFit/>
          </a:bodyPr>
          <a:lstStyle/>
          <a:p>
            <a:r>
              <a:rPr lang="en-US" sz="4000" dirty="0">
                <a:solidFill>
                  <a:schemeClr val="accent3"/>
                </a:solidFill>
              </a:rPr>
              <a:t>Our system uses advanced machine learning techniques to analyze text and identify potentially harmful content. The key features include:</a:t>
            </a:r>
          </a:p>
          <a:p>
            <a:pPr marL="571500" indent="-571500">
              <a:buFont typeface="Courier New" panose="02070309020205020404" pitchFamily="49" charset="0"/>
              <a:buChar char="o"/>
            </a:pPr>
            <a:r>
              <a:rPr lang="en-US" sz="4000" dirty="0">
                <a:solidFill>
                  <a:schemeClr val="accent3"/>
                </a:solidFill>
              </a:rPr>
              <a:t>Real-time text analysis and classification</a:t>
            </a:r>
          </a:p>
          <a:p>
            <a:pPr marL="571500" indent="-571500">
              <a:buFont typeface="Courier New" panose="02070309020205020404" pitchFamily="49" charset="0"/>
              <a:buChar char="o"/>
            </a:pPr>
            <a:r>
              <a:rPr lang="en-US" sz="4000" dirty="0">
                <a:solidFill>
                  <a:schemeClr val="accent3"/>
                </a:solidFill>
              </a:rPr>
              <a:t>High accuracy detection using ensemble learning</a:t>
            </a:r>
          </a:p>
          <a:p>
            <a:pPr marL="571500" indent="-571500">
              <a:buFont typeface="Courier New" panose="02070309020205020404" pitchFamily="49" charset="0"/>
              <a:buChar char="o"/>
            </a:pPr>
            <a:r>
              <a:rPr lang="en-US" sz="4000" dirty="0">
                <a:solidFill>
                  <a:schemeClr val="accent3"/>
                </a:solidFill>
              </a:rPr>
              <a:t>Enhanced preprocessing for better text understanding</a:t>
            </a:r>
          </a:p>
          <a:p>
            <a:pPr marL="571500" indent="-571500">
              <a:buFont typeface="Courier New" panose="02070309020205020404" pitchFamily="49" charset="0"/>
              <a:buChar char="o"/>
            </a:pPr>
            <a:r>
              <a:rPr lang="en-US" sz="4000" dirty="0">
                <a:solidFill>
                  <a:schemeClr val="accent3"/>
                </a:solidFill>
              </a:rPr>
              <a:t>User-friendly interface for easy interaction</a:t>
            </a:r>
          </a:p>
        </p:txBody>
      </p:sp>
      <p:pic>
        <p:nvPicPr>
          <p:cNvPr id="5" name="Google Shape;227;p14">
            <a:extLst>
              <a:ext uri="{FF2B5EF4-FFF2-40B4-BE49-F238E27FC236}">
                <a16:creationId xmlns:a16="http://schemas.microsoft.com/office/drawing/2014/main" id="{7ED0EAAC-4946-F895-EFEB-5F7294B3676D}"/>
              </a:ext>
            </a:extLst>
          </p:cNvPr>
          <p:cNvPicPr preferRelativeResize="0"/>
          <p:nvPr/>
        </p:nvPicPr>
        <p:blipFill>
          <a:blip r:embed="rId3">
            <a:alphaModFix/>
          </a:blip>
          <a:stretch>
            <a:fillRect/>
          </a:stretch>
        </p:blipFill>
        <p:spPr>
          <a:xfrm>
            <a:off x="10988040" y="278441"/>
            <a:ext cx="7231818" cy="1719200"/>
          </a:xfrm>
          <a:prstGeom prst="rect">
            <a:avLst/>
          </a:prstGeom>
          <a:noFill/>
          <a:ln>
            <a:noFill/>
          </a:ln>
        </p:spPr>
      </p:pic>
      <p:pic>
        <p:nvPicPr>
          <p:cNvPr id="6" name="Google Shape;229;p14">
            <a:extLst>
              <a:ext uri="{FF2B5EF4-FFF2-40B4-BE49-F238E27FC236}">
                <a16:creationId xmlns:a16="http://schemas.microsoft.com/office/drawing/2014/main" id="{A5A7E793-0585-7911-8D3F-00A4EA9AD46C}"/>
              </a:ext>
            </a:extLst>
          </p:cNvPr>
          <p:cNvPicPr preferRelativeResize="0"/>
          <p:nvPr/>
        </p:nvPicPr>
        <p:blipFill>
          <a:blip r:embed="rId4">
            <a:alphaModFix/>
          </a:blip>
          <a:stretch>
            <a:fillRect/>
          </a:stretch>
        </p:blipFill>
        <p:spPr>
          <a:xfrm flipH="1">
            <a:off x="12907445" y="2941320"/>
            <a:ext cx="850925" cy="5919276"/>
          </a:xfrm>
          <a:prstGeom prst="rect">
            <a:avLst/>
          </a:prstGeom>
          <a:noFill/>
          <a:ln>
            <a:noFill/>
          </a:ln>
        </p:spPr>
      </p:pic>
      <p:grpSp>
        <p:nvGrpSpPr>
          <p:cNvPr id="7" name="Google Shape;217;p14">
            <a:extLst>
              <a:ext uri="{FF2B5EF4-FFF2-40B4-BE49-F238E27FC236}">
                <a16:creationId xmlns:a16="http://schemas.microsoft.com/office/drawing/2014/main" id="{C3FA3A59-D6FB-5AAE-C4A9-4352DC5C740C}"/>
              </a:ext>
            </a:extLst>
          </p:cNvPr>
          <p:cNvGrpSpPr/>
          <p:nvPr/>
        </p:nvGrpSpPr>
        <p:grpSpPr>
          <a:xfrm rot="5400000">
            <a:off x="15047481" y="7250757"/>
            <a:ext cx="2809881" cy="409797"/>
            <a:chOff x="0" y="-47625"/>
            <a:chExt cx="812800" cy="118539"/>
          </a:xfrm>
        </p:grpSpPr>
        <p:sp>
          <p:nvSpPr>
            <p:cNvPr id="8" name="Google Shape;218;p14">
              <a:extLst>
                <a:ext uri="{FF2B5EF4-FFF2-40B4-BE49-F238E27FC236}">
                  <a16:creationId xmlns:a16="http://schemas.microsoft.com/office/drawing/2014/main" id="{73E4D8DD-53AB-70A5-1C30-76AE52A14FFB}"/>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9" name="Google Shape;219;p14">
              <a:extLst>
                <a:ext uri="{FF2B5EF4-FFF2-40B4-BE49-F238E27FC236}">
                  <a16:creationId xmlns:a16="http://schemas.microsoft.com/office/drawing/2014/main" id="{488A15E3-24B1-C981-FE36-3F58C843B393}"/>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 name="Google Shape;217;p14">
            <a:extLst>
              <a:ext uri="{FF2B5EF4-FFF2-40B4-BE49-F238E27FC236}">
                <a16:creationId xmlns:a16="http://schemas.microsoft.com/office/drawing/2014/main" id="{60E8D4E8-A223-3B31-DD1A-EFA1922C58C3}"/>
              </a:ext>
            </a:extLst>
          </p:cNvPr>
          <p:cNvGrpSpPr/>
          <p:nvPr/>
        </p:nvGrpSpPr>
        <p:grpSpPr>
          <a:xfrm rot="5400000">
            <a:off x="-29100" y="1961035"/>
            <a:ext cx="2809881" cy="409797"/>
            <a:chOff x="0" y="-47625"/>
            <a:chExt cx="812800" cy="118539"/>
          </a:xfrm>
        </p:grpSpPr>
        <p:sp>
          <p:nvSpPr>
            <p:cNvPr id="11" name="Google Shape;218;p14">
              <a:extLst>
                <a:ext uri="{FF2B5EF4-FFF2-40B4-BE49-F238E27FC236}">
                  <a16:creationId xmlns:a16="http://schemas.microsoft.com/office/drawing/2014/main" id="{5A1327D0-57AB-06E3-FBB5-DDDA6496B27C}"/>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2" name="Google Shape;219;p14">
              <a:extLst>
                <a:ext uri="{FF2B5EF4-FFF2-40B4-BE49-F238E27FC236}">
                  <a16:creationId xmlns:a16="http://schemas.microsoft.com/office/drawing/2014/main" id="{CF204CBF-D688-DA75-BACB-5FFE0085A02F}"/>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175"/>
        <p:cNvGrpSpPr/>
        <p:nvPr/>
      </p:nvGrpSpPr>
      <p:grpSpPr>
        <a:xfrm>
          <a:off x="0" y="0"/>
          <a:ext cx="0" cy="0"/>
          <a:chOff x="0" y="0"/>
          <a:chExt cx="0" cy="0"/>
        </a:xfrm>
      </p:grpSpPr>
      <p:sp>
        <p:nvSpPr>
          <p:cNvPr id="2" name="TextBox 1">
            <a:extLst>
              <a:ext uri="{FF2B5EF4-FFF2-40B4-BE49-F238E27FC236}">
                <a16:creationId xmlns:a16="http://schemas.microsoft.com/office/drawing/2014/main" id="{3AEA1EAB-7033-400B-C142-DC5D697D12C3}"/>
              </a:ext>
            </a:extLst>
          </p:cNvPr>
          <p:cNvSpPr txBox="1"/>
          <p:nvPr/>
        </p:nvSpPr>
        <p:spPr>
          <a:xfrm>
            <a:off x="4145280" y="1005840"/>
            <a:ext cx="8930640" cy="769441"/>
          </a:xfrm>
          <a:prstGeom prst="rect">
            <a:avLst/>
          </a:prstGeom>
          <a:noFill/>
        </p:spPr>
        <p:txBody>
          <a:bodyPr wrap="square" rtlCol="0">
            <a:spAutoFit/>
          </a:bodyPr>
          <a:lstStyle/>
          <a:p>
            <a:r>
              <a:rPr kumimoji="0" lang="en-US" sz="4400" b="0" i="0" u="none" strike="noStrike" kern="1200" cap="none" spc="0" normalizeH="0" baseline="0" noProof="0" dirty="0">
                <a:ln>
                  <a:noFill/>
                </a:ln>
                <a:solidFill>
                  <a:schemeClr val="bg1"/>
                </a:solidFill>
                <a:effectLst/>
                <a:uLnTx/>
                <a:uFillTx/>
                <a:latin typeface="Calibri"/>
                <a:ea typeface="+mj-ea"/>
                <a:cs typeface="+mj-cs"/>
              </a:rPr>
              <a:t>Data Preprocessing</a:t>
            </a:r>
            <a:endParaRPr lang="en-US" dirty="0">
              <a:solidFill>
                <a:schemeClr val="bg1"/>
              </a:solidFill>
            </a:endParaRPr>
          </a:p>
        </p:txBody>
      </p:sp>
      <p:sp>
        <p:nvSpPr>
          <p:cNvPr id="3" name="TextBox 2">
            <a:extLst>
              <a:ext uri="{FF2B5EF4-FFF2-40B4-BE49-F238E27FC236}">
                <a16:creationId xmlns:a16="http://schemas.microsoft.com/office/drawing/2014/main" id="{C29D1814-5D91-71DC-B3B8-6BEE092AA449}"/>
              </a:ext>
            </a:extLst>
          </p:cNvPr>
          <p:cNvSpPr txBox="1"/>
          <p:nvPr/>
        </p:nvSpPr>
        <p:spPr>
          <a:xfrm>
            <a:off x="2651760" y="2941320"/>
            <a:ext cx="10271760" cy="5016758"/>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Dataset: cyberbullying_tweets.csv</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Steps: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Text cleaning: lowercasing, removing URLs, mentions, punctuation.</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Handled contractions and </a:t>
            </a:r>
            <a:r>
              <a:rPr kumimoji="0" lang="en-US" sz="3200" b="0" i="0" u="none" strike="noStrike" kern="1200" cap="none" spc="0" normalizeH="0" baseline="0" noProof="0" dirty="0" err="1">
                <a:ln>
                  <a:noFill/>
                </a:ln>
                <a:solidFill>
                  <a:schemeClr val="bg1"/>
                </a:solidFill>
                <a:effectLst/>
                <a:uLnTx/>
                <a:uFillTx/>
                <a:latin typeface="Calibri"/>
                <a:ea typeface="+mn-ea"/>
                <a:cs typeface="+mn-cs"/>
              </a:rPr>
              <a:t>stopwords</a:t>
            </a:r>
            <a:r>
              <a:rPr kumimoji="0" lang="en-US" sz="3200" b="0" i="0" u="none" strike="noStrike" kern="1200" cap="none" spc="0" normalizeH="0" baseline="0" noProof="0" dirty="0">
                <a:ln>
                  <a:noFill/>
                </a:ln>
                <a:solidFill>
                  <a:schemeClr val="bg1"/>
                </a:solidFill>
                <a:effectLst/>
                <a:uLnTx/>
                <a:uFillTx/>
                <a:latin typeface="Calibri"/>
                <a:ea typeface="+mn-ea"/>
                <a:cs typeface="+mn-cs"/>
              </a:rPr>
              <a:t> (preserved negation).</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Applied sentiment analysis using VADER.</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Extracted features: length, punctuation, sentiment, offensive words.</a:t>
            </a:r>
          </a:p>
        </p:txBody>
      </p:sp>
      <p:pic>
        <p:nvPicPr>
          <p:cNvPr id="5" name="Google Shape;227;p14">
            <a:extLst>
              <a:ext uri="{FF2B5EF4-FFF2-40B4-BE49-F238E27FC236}">
                <a16:creationId xmlns:a16="http://schemas.microsoft.com/office/drawing/2014/main" id="{7ED0EAAC-4946-F895-EFEB-5F7294B3676D}"/>
              </a:ext>
            </a:extLst>
          </p:cNvPr>
          <p:cNvPicPr preferRelativeResize="0"/>
          <p:nvPr/>
        </p:nvPicPr>
        <p:blipFill>
          <a:blip r:embed="rId3">
            <a:alphaModFix/>
          </a:blip>
          <a:stretch>
            <a:fillRect/>
          </a:stretch>
        </p:blipFill>
        <p:spPr>
          <a:xfrm>
            <a:off x="10988040" y="278441"/>
            <a:ext cx="7231818" cy="1719200"/>
          </a:xfrm>
          <a:prstGeom prst="rect">
            <a:avLst/>
          </a:prstGeom>
          <a:noFill/>
          <a:ln>
            <a:noFill/>
          </a:ln>
        </p:spPr>
      </p:pic>
      <p:pic>
        <p:nvPicPr>
          <p:cNvPr id="6" name="Google Shape;229;p14">
            <a:extLst>
              <a:ext uri="{FF2B5EF4-FFF2-40B4-BE49-F238E27FC236}">
                <a16:creationId xmlns:a16="http://schemas.microsoft.com/office/drawing/2014/main" id="{A5A7E793-0585-7911-8D3F-00A4EA9AD46C}"/>
              </a:ext>
            </a:extLst>
          </p:cNvPr>
          <p:cNvPicPr preferRelativeResize="0"/>
          <p:nvPr/>
        </p:nvPicPr>
        <p:blipFill>
          <a:blip r:embed="rId4">
            <a:alphaModFix/>
          </a:blip>
          <a:stretch>
            <a:fillRect/>
          </a:stretch>
        </p:blipFill>
        <p:spPr>
          <a:xfrm flipH="1">
            <a:off x="12907446" y="2941320"/>
            <a:ext cx="850925" cy="4607116"/>
          </a:xfrm>
          <a:prstGeom prst="rect">
            <a:avLst/>
          </a:prstGeom>
          <a:noFill/>
          <a:ln>
            <a:noFill/>
          </a:ln>
        </p:spPr>
      </p:pic>
      <p:grpSp>
        <p:nvGrpSpPr>
          <p:cNvPr id="7" name="Google Shape;217;p14">
            <a:extLst>
              <a:ext uri="{FF2B5EF4-FFF2-40B4-BE49-F238E27FC236}">
                <a16:creationId xmlns:a16="http://schemas.microsoft.com/office/drawing/2014/main" id="{C3FA3A59-D6FB-5AAE-C4A9-4352DC5C740C}"/>
              </a:ext>
            </a:extLst>
          </p:cNvPr>
          <p:cNvGrpSpPr/>
          <p:nvPr/>
        </p:nvGrpSpPr>
        <p:grpSpPr>
          <a:xfrm rot="5400000">
            <a:off x="15047481" y="7250757"/>
            <a:ext cx="2809881" cy="409797"/>
            <a:chOff x="0" y="-47625"/>
            <a:chExt cx="812800" cy="118539"/>
          </a:xfrm>
        </p:grpSpPr>
        <p:sp>
          <p:nvSpPr>
            <p:cNvPr id="8" name="Google Shape;218;p14">
              <a:extLst>
                <a:ext uri="{FF2B5EF4-FFF2-40B4-BE49-F238E27FC236}">
                  <a16:creationId xmlns:a16="http://schemas.microsoft.com/office/drawing/2014/main" id="{73E4D8DD-53AB-70A5-1C30-76AE52A14FFB}"/>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9" name="Google Shape;219;p14">
              <a:extLst>
                <a:ext uri="{FF2B5EF4-FFF2-40B4-BE49-F238E27FC236}">
                  <a16:creationId xmlns:a16="http://schemas.microsoft.com/office/drawing/2014/main" id="{488A15E3-24B1-C981-FE36-3F58C843B393}"/>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 name="Google Shape;217;p14">
            <a:extLst>
              <a:ext uri="{FF2B5EF4-FFF2-40B4-BE49-F238E27FC236}">
                <a16:creationId xmlns:a16="http://schemas.microsoft.com/office/drawing/2014/main" id="{60E8D4E8-A223-3B31-DD1A-EFA1922C58C3}"/>
              </a:ext>
            </a:extLst>
          </p:cNvPr>
          <p:cNvGrpSpPr/>
          <p:nvPr/>
        </p:nvGrpSpPr>
        <p:grpSpPr>
          <a:xfrm rot="5400000">
            <a:off x="-29100" y="1961035"/>
            <a:ext cx="2809881" cy="409797"/>
            <a:chOff x="0" y="-47625"/>
            <a:chExt cx="812800" cy="118539"/>
          </a:xfrm>
        </p:grpSpPr>
        <p:sp>
          <p:nvSpPr>
            <p:cNvPr id="11" name="Google Shape;218;p14">
              <a:extLst>
                <a:ext uri="{FF2B5EF4-FFF2-40B4-BE49-F238E27FC236}">
                  <a16:creationId xmlns:a16="http://schemas.microsoft.com/office/drawing/2014/main" id="{5A1327D0-57AB-06E3-FBB5-DDDA6496B27C}"/>
                </a:ext>
              </a:extLst>
            </p:cNvPr>
            <p:cNvSpPr/>
            <p:nvPr/>
          </p:nvSpPr>
          <p:spPr>
            <a:xfrm>
              <a:off x="0" y="0"/>
              <a:ext cx="812800" cy="70914"/>
            </a:xfrm>
            <a:custGeom>
              <a:avLst/>
              <a:gdLst/>
              <a:ahLst/>
              <a:cxnLst/>
              <a:rect l="l" t="t" r="r" b="b"/>
              <a:pathLst>
                <a:path w="812800" h="70914" extrusionOk="0">
                  <a:moveTo>
                    <a:pt x="0" y="0"/>
                  </a:moveTo>
                  <a:lnTo>
                    <a:pt x="812800" y="0"/>
                  </a:lnTo>
                  <a:lnTo>
                    <a:pt x="812800" y="70914"/>
                  </a:lnTo>
                  <a:lnTo>
                    <a:pt x="0" y="70914"/>
                  </a:lnTo>
                  <a:close/>
                </a:path>
              </a:pathLst>
            </a:custGeom>
            <a:solidFill>
              <a:srgbClr val="5CE1E6"/>
            </a:solidFill>
            <a:ln>
              <a:noFill/>
            </a:ln>
          </p:spPr>
        </p:sp>
        <p:sp>
          <p:nvSpPr>
            <p:cNvPr id="12" name="Google Shape;219;p14">
              <a:extLst>
                <a:ext uri="{FF2B5EF4-FFF2-40B4-BE49-F238E27FC236}">
                  <a16:creationId xmlns:a16="http://schemas.microsoft.com/office/drawing/2014/main" id="{CF204CBF-D688-DA75-BACB-5FFE0085A02F}"/>
                </a:ext>
              </a:extLst>
            </p:cNvPr>
            <p:cNvSpPr txBox="1"/>
            <p:nvPr/>
          </p:nvSpPr>
          <p:spPr>
            <a:xfrm>
              <a:off x="0" y="-47625"/>
              <a:ext cx="812800" cy="11853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720174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207"/>
        <p:cNvGrpSpPr/>
        <p:nvPr/>
      </p:nvGrpSpPr>
      <p:grpSpPr>
        <a:xfrm>
          <a:off x="0" y="0"/>
          <a:ext cx="0" cy="0"/>
          <a:chOff x="0" y="0"/>
          <a:chExt cx="0" cy="0"/>
        </a:xfrm>
      </p:grpSpPr>
      <p:sp>
        <p:nvSpPr>
          <p:cNvPr id="2" name="TextBox 1">
            <a:extLst>
              <a:ext uri="{FF2B5EF4-FFF2-40B4-BE49-F238E27FC236}">
                <a16:creationId xmlns:a16="http://schemas.microsoft.com/office/drawing/2014/main" id="{60945508-BFA7-F667-22F7-C95ABA5518D1}"/>
              </a:ext>
            </a:extLst>
          </p:cNvPr>
          <p:cNvSpPr txBox="1"/>
          <p:nvPr/>
        </p:nvSpPr>
        <p:spPr>
          <a:xfrm>
            <a:off x="5646420" y="1098142"/>
            <a:ext cx="6995160" cy="769441"/>
          </a:xfrm>
          <a:prstGeom prst="rect">
            <a:avLst/>
          </a:prstGeom>
          <a:noFill/>
        </p:spPr>
        <p:txBody>
          <a:bodyPr wrap="square" rtlCol="0">
            <a:spAutoFit/>
          </a:bodyPr>
          <a:lstStyle/>
          <a:p>
            <a:r>
              <a:rPr kumimoji="0" lang="en-US" sz="4400" b="0" i="0" u="none" strike="noStrike" kern="1200" cap="none" spc="0" normalizeH="0" baseline="0" noProof="0" dirty="0">
                <a:ln>
                  <a:noFill/>
                </a:ln>
                <a:solidFill>
                  <a:schemeClr val="accent1"/>
                </a:solidFill>
                <a:effectLst/>
                <a:uLnTx/>
                <a:uFillTx/>
                <a:latin typeface="Calibri"/>
                <a:ea typeface="+mj-ea"/>
                <a:cs typeface="+mj-cs"/>
              </a:rPr>
              <a:t>Feature Engineering</a:t>
            </a:r>
            <a:endParaRPr lang="en-US" dirty="0">
              <a:solidFill>
                <a:schemeClr val="accent1"/>
              </a:solidFill>
            </a:endParaRPr>
          </a:p>
        </p:txBody>
      </p:sp>
      <p:sp>
        <p:nvSpPr>
          <p:cNvPr id="3" name="TextBox 2">
            <a:extLst>
              <a:ext uri="{FF2B5EF4-FFF2-40B4-BE49-F238E27FC236}">
                <a16:creationId xmlns:a16="http://schemas.microsoft.com/office/drawing/2014/main" id="{F3E83424-7F06-2528-296B-B3E6F5815680}"/>
              </a:ext>
            </a:extLst>
          </p:cNvPr>
          <p:cNvSpPr txBox="1"/>
          <p:nvPr/>
        </p:nvSpPr>
        <p:spPr>
          <a:xfrm>
            <a:off x="2154936" y="2754012"/>
            <a:ext cx="10631424" cy="4493538"/>
          </a:xfrm>
          <a:prstGeom prst="rect">
            <a:avLst/>
          </a:prstGeom>
          <a:noFill/>
        </p:spPr>
        <p:txBody>
          <a:bodyPr wrap="square" rtlCol="0">
            <a:spAutoFit/>
          </a:bodyPr>
          <a:lstStyle/>
          <a:p>
            <a:r>
              <a:rPr lang="en-US" sz="4000" b="1" dirty="0">
                <a:solidFill>
                  <a:schemeClr val="accent3"/>
                </a:solidFill>
              </a:rPr>
              <a:t>			</a:t>
            </a:r>
            <a:r>
              <a:rPr lang="en-US" sz="4000" b="1" dirty="0">
                <a:solidFill>
                  <a:schemeClr val="accent1"/>
                </a:solidFill>
              </a:rPr>
              <a:t>Text Features:</a:t>
            </a:r>
          </a:p>
          <a:p>
            <a:endParaRPr lang="en-US" sz="4000" dirty="0">
              <a:solidFill>
                <a:schemeClr val="accent1"/>
              </a:solidFill>
            </a:endParaRPr>
          </a:p>
          <a:p>
            <a:pPr marL="457200" indent="-457200">
              <a:buFont typeface="Courier New" panose="02070309020205020404" pitchFamily="49" charset="0"/>
              <a:buChar char="o"/>
            </a:pPr>
            <a:r>
              <a:rPr lang="en-US" sz="3200" dirty="0">
                <a:solidFill>
                  <a:schemeClr val="accent1"/>
                </a:solidFill>
              </a:rPr>
              <a:t>TF-IDF vectorization with 8,000 features</a:t>
            </a:r>
          </a:p>
          <a:p>
            <a:pPr marL="457200" indent="-457200">
              <a:buFont typeface="Courier New" panose="02070309020205020404" pitchFamily="49" charset="0"/>
              <a:buChar char="o"/>
            </a:pPr>
            <a:endParaRPr lang="en-US" sz="3200" dirty="0">
              <a:solidFill>
                <a:schemeClr val="accent1"/>
              </a:solidFill>
            </a:endParaRPr>
          </a:p>
          <a:p>
            <a:pPr marL="457200" indent="-457200">
              <a:buFont typeface="Courier New" panose="02070309020205020404" pitchFamily="49" charset="0"/>
              <a:buChar char="o"/>
            </a:pPr>
            <a:r>
              <a:rPr lang="en-US" sz="3200" dirty="0">
                <a:solidFill>
                  <a:schemeClr val="accent1"/>
                </a:solidFill>
              </a:rPr>
              <a:t>N-gram analysis (unigrams, bigrams, trigrams)</a:t>
            </a:r>
          </a:p>
          <a:p>
            <a:pPr marL="457200" indent="-457200">
              <a:buFont typeface="Courier New" panose="02070309020205020404" pitchFamily="49" charset="0"/>
              <a:buChar char="o"/>
            </a:pPr>
            <a:endParaRPr lang="en-US" sz="3200" dirty="0">
              <a:solidFill>
                <a:schemeClr val="accent1"/>
              </a:solidFill>
            </a:endParaRPr>
          </a:p>
          <a:p>
            <a:pPr marL="457200" indent="-457200">
              <a:buFont typeface="Courier New" panose="02070309020205020404" pitchFamily="49" charset="0"/>
              <a:buChar char="o"/>
            </a:pPr>
            <a:r>
              <a:rPr lang="en-US" sz="3200" dirty="0">
                <a:solidFill>
                  <a:schemeClr val="accent1"/>
                </a:solidFill>
              </a:rPr>
              <a:t>Text statistics (length, word count, average word length)</a:t>
            </a:r>
          </a:p>
          <a:p>
            <a:endParaRPr lang="en-US" dirty="0"/>
          </a:p>
        </p:txBody>
      </p:sp>
      <p:pic>
        <p:nvPicPr>
          <p:cNvPr id="4" name="Google Shape;271;p15">
            <a:extLst>
              <a:ext uri="{FF2B5EF4-FFF2-40B4-BE49-F238E27FC236}">
                <a16:creationId xmlns:a16="http://schemas.microsoft.com/office/drawing/2014/main" id="{EE027EDF-ACFA-F7A6-AE99-0F88DB18223E}"/>
              </a:ext>
            </a:extLst>
          </p:cNvPr>
          <p:cNvPicPr preferRelativeResize="0"/>
          <p:nvPr/>
        </p:nvPicPr>
        <p:blipFill>
          <a:blip r:embed="rId3">
            <a:alphaModFix/>
          </a:blip>
          <a:stretch>
            <a:fillRect/>
          </a:stretch>
        </p:blipFill>
        <p:spPr>
          <a:xfrm>
            <a:off x="11978640" y="7381492"/>
            <a:ext cx="5634720" cy="2517798"/>
          </a:xfrm>
          <a:prstGeom prst="rect">
            <a:avLst/>
          </a:prstGeom>
          <a:noFill/>
          <a:ln>
            <a:noFill/>
          </a:ln>
        </p:spPr>
      </p:pic>
      <p:pic>
        <p:nvPicPr>
          <p:cNvPr id="5" name="Google Shape;268;p15">
            <a:extLst>
              <a:ext uri="{FF2B5EF4-FFF2-40B4-BE49-F238E27FC236}">
                <a16:creationId xmlns:a16="http://schemas.microsoft.com/office/drawing/2014/main" id="{7B02EC33-3F8A-8549-5860-C0EA39AAB29E}"/>
              </a:ext>
            </a:extLst>
          </p:cNvPr>
          <p:cNvPicPr preferRelativeResize="0"/>
          <p:nvPr/>
        </p:nvPicPr>
        <p:blipFill>
          <a:blip r:embed="rId4">
            <a:alphaModFix/>
          </a:blip>
          <a:stretch>
            <a:fillRect/>
          </a:stretch>
        </p:blipFill>
        <p:spPr>
          <a:xfrm>
            <a:off x="13007340" y="2754012"/>
            <a:ext cx="4099560" cy="4225445"/>
          </a:xfrm>
          <a:prstGeom prst="rect">
            <a:avLst/>
          </a:prstGeom>
          <a:noFill/>
          <a:ln>
            <a:noFill/>
          </a:ln>
        </p:spPr>
      </p:pic>
      <p:pic>
        <p:nvPicPr>
          <p:cNvPr id="6" name="Google Shape;234;p15">
            <a:extLst>
              <a:ext uri="{FF2B5EF4-FFF2-40B4-BE49-F238E27FC236}">
                <a16:creationId xmlns:a16="http://schemas.microsoft.com/office/drawing/2014/main" id="{5F00BAE0-A244-8EC4-B8E9-A548CC9D864A}"/>
              </a:ext>
            </a:extLst>
          </p:cNvPr>
          <p:cNvPicPr preferRelativeResize="0"/>
          <p:nvPr/>
        </p:nvPicPr>
        <p:blipFill>
          <a:blip r:embed="rId5">
            <a:alphaModFix/>
          </a:blip>
          <a:stretch>
            <a:fillRect/>
          </a:stretch>
        </p:blipFill>
        <p:spPr>
          <a:xfrm>
            <a:off x="12481560" y="2269618"/>
            <a:ext cx="5131800" cy="5277683"/>
          </a:xfrm>
          <a:prstGeom prst="rect">
            <a:avLst/>
          </a:prstGeom>
          <a:noFill/>
          <a:ln>
            <a:noFill/>
          </a:ln>
        </p:spPr>
      </p:pic>
      <p:sp>
        <p:nvSpPr>
          <p:cNvPr id="7" name="Google Shape;302;p16">
            <a:extLst>
              <a:ext uri="{FF2B5EF4-FFF2-40B4-BE49-F238E27FC236}">
                <a16:creationId xmlns:a16="http://schemas.microsoft.com/office/drawing/2014/main" id="{DB23B16E-468E-EA5B-0D1B-AE5E4900C41F}"/>
              </a:ext>
            </a:extLst>
          </p:cNvPr>
          <p:cNvSpPr/>
          <p:nvPr/>
        </p:nvSpPr>
        <p:spPr>
          <a:xfrm>
            <a:off x="685387" y="746749"/>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6">
              <a:alphaModFix/>
            </a:blip>
            <a:stretch>
              <a:fillRect/>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207"/>
        <p:cNvGrpSpPr/>
        <p:nvPr/>
      </p:nvGrpSpPr>
      <p:grpSpPr>
        <a:xfrm>
          <a:off x="0" y="0"/>
          <a:ext cx="0" cy="0"/>
          <a:chOff x="0" y="0"/>
          <a:chExt cx="0" cy="0"/>
        </a:xfrm>
      </p:grpSpPr>
      <p:sp>
        <p:nvSpPr>
          <p:cNvPr id="2" name="TextBox 1">
            <a:extLst>
              <a:ext uri="{FF2B5EF4-FFF2-40B4-BE49-F238E27FC236}">
                <a16:creationId xmlns:a16="http://schemas.microsoft.com/office/drawing/2014/main" id="{60945508-BFA7-F667-22F7-C95ABA5518D1}"/>
              </a:ext>
            </a:extLst>
          </p:cNvPr>
          <p:cNvSpPr txBox="1"/>
          <p:nvPr/>
        </p:nvSpPr>
        <p:spPr>
          <a:xfrm>
            <a:off x="5646420" y="1098142"/>
            <a:ext cx="6995160" cy="769441"/>
          </a:xfrm>
          <a:prstGeom prst="rect">
            <a:avLst/>
          </a:prstGeom>
          <a:noFill/>
        </p:spPr>
        <p:txBody>
          <a:bodyPr wrap="square" rtlCol="0">
            <a:spAutoFit/>
          </a:bodyPr>
          <a:lstStyle/>
          <a:p>
            <a:r>
              <a:rPr kumimoji="0" lang="en-US" sz="4400" b="0" i="0" u="none" strike="noStrike" kern="1200" cap="none" spc="0" normalizeH="0" baseline="0" noProof="0" dirty="0">
                <a:ln>
                  <a:noFill/>
                </a:ln>
                <a:solidFill>
                  <a:schemeClr val="accent1"/>
                </a:solidFill>
                <a:effectLst/>
                <a:uLnTx/>
                <a:uFillTx/>
                <a:latin typeface="Calibri"/>
                <a:ea typeface="+mj-ea"/>
                <a:cs typeface="+mj-cs"/>
              </a:rPr>
              <a:t>Feature Engineering</a:t>
            </a:r>
            <a:endParaRPr lang="en-US" dirty="0">
              <a:solidFill>
                <a:schemeClr val="accent1"/>
              </a:solidFill>
            </a:endParaRPr>
          </a:p>
        </p:txBody>
      </p:sp>
      <p:sp>
        <p:nvSpPr>
          <p:cNvPr id="3" name="TextBox 2">
            <a:extLst>
              <a:ext uri="{FF2B5EF4-FFF2-40B4-BE49-F238E27FC236}">
                <a16:creationId xmlns:a16="http://schemas.microsoft.com/office/drawing/2014/main" id="{F3E83424-7F06-2528-296B-B3E6F5815680}"/>
              </a:ext>
            </a:extLst>
          </p:cNvPr>
          <p:cNvSpPr txBox="1"/>
          <p:nvPr/>
        </p:nvSpPr>
        <p:spPr>
          <a:xfrm>
            <a:off x="2359742" y="2754012"/>
            <a:ext cx="10426618" cy="5478423"/>
          </a:xfrm>
          <a:prstGeom prst="rect">
            <a:avLst/>
          </a:prstGeom>
          <a:noFill/>
        </p:spPr>
        <p:txBody>
          <a:bodyPr wrap="square" rtlCol="0">
            <a:spAutoFit/>
          </a:bodyPr>
          <a:lstStyle/>
          <a:p>
            <a:r>
              <a:rPr lang="en-US" sz="4000" b="1" dirty="0">
                <a:solidFill>
                  <a:schemeClr val="accent1"/>
                </a:solidFill>
              </a:rPr>
              <a:t>		Behavioral Features:</a:t>
            </a:r>
          </a:p>
          <a:p>
            <a:endParaRPr lang="en-US" sz="4000" dirty="0">
              <a:solidFill>
                <a:schemeClr val="accent1"/>
              </a:solidFill>
            </a:endParaRPr>
          </a:p>
          <a:p>
            <a:pPr marL="571500" indent="-571500">
              <a:buFont typeface="Courier New" panose="02070309020205020404" pitchFamily="49" charset="0"/>
              <a:buChar char="o"/>
            </a:pPr>
            <a:r>
              <a:rPr lang="en-US" sz="3200" dirty="0">
                <a:solidFill>
                  <a:schemeClr val="accent1"/>
                </a:solidFill>
              </a:rPr>
              <a:t>Punctuation patterns (exclamation marks, question marks)</a:t>
            </a:r>
          </a:p>
          <a:p>
            <a:pPr marL="571500" indent="-571500">
              <a:buFont typeface="Courier New" panose="02070309020205020404" pitchFamily="49" charset="0"/>
              <a:buChar char="o"/>
            </a:pPr>
            <a:endParaRPr lang="en-US" sz="3200" dirty="0">
              <a:solidFill>
                <a:schemeClr val="accent1"/>
              </a:solidFill>
            </a:endParaRPr>
          </a:p>
          <a:p>
            <a:pPr marL="571500" indent="-571500">
              <a:buFont typeface="Courier New" panose="02070309020205020404" pitchFamily="49" charset="0"/>
              <a:buChar char="o"/>
            </a:pPr>
            <a:r>
              <a:rPr lang="en-US" sz="3200" dirty="0">
                <a:solidFill>
                  <a:schemeClr val="accent1"/>
                </a:solidFill>
              </a:rPr>
              <a:t>Capitalization ratio</a:t>
            </a:r>
          </a:p>
          <a:p>
            <a:pPr marL="571500" indent="-571500">
              <a:buFont typeface="Courier New" panose="02070309020205020404" pitchFamily="49" charset="0"/>
              <a:buChar char="o"/>
            </a:pPr>
            <a:endParaRPr lang="en-US" sz="3200" dirty="0">
              <a:solidFill>
                <a:schemeClr val="accent1"/>
              </a:solidFill>
            </a:endParaRPr>
          </a:p>
          <a:p>
            <a:pPr marL="571500" indent="-571500">
              <a:buFont typeface="Courier New" panose="02070309020205020404" pitchFamily="49" charset="0"/>
              <a:buChar char="o"/>
            </a:pPr>
            <a:r>
              <a:rPr lang="en-US" sz="3200" dirty="0">
                <a:solidFill>
                  <a:schemeClr val="accent1"/>
                </a:solidFill>
              </a:rPr>
              <a:t>Sentiment analysis using VADER</a:t>
            </a:r>
          </a:p>
          <a:p>
            <a:pPr marL="571500" indent="-571500">
              <a:buFont typeface="Courier New" panose="02070309020205020404" pitchFamily="49" charset="0"/>
              <a:buChar char="o"/>
            </a:pPr>
            <a:endParaRPr lang="en-US" sz="3200" dirty="0">
              <a:solidFill>
                <a:schemeClr val="accent1"/>
              </a:solidFill>
            </a:endParaRPr>
          </a:p>
          <a:p>
            <a:pPr marL="571500" indent="-571500">
              <a:buFont typeface="Courier New" panose="02070309020205020404" pitchFamily="49" charset="0"/>
              <a:buChar char="o"/>
            </a:pPr>
            <a:r>
              <a:rPr lang="en-US" sz="3200" dirty="0">
                <a:solidFill>
                  <a:schemeClr val="accent1"/>
                </a:solidFill>
              </a:rPr>
              <a:t>Offensive word pattern detection</a:t>
            </a:r>
          </a:p>
          <a:p>
            <a:endParaRPr lang="en-US" dirty="0"/>
          </a:p>
        </p:txBody>
      </p:sp>
      <p:pic>
        <p:nvPicPr>
          <p:cNvPr id="4" name="Google Shape;271;p15">
            <a:extLst>
              <a:ext uri="{FF2B5EF4-FFF2-40B4-BE49-F238E27FC236}">
                <a16:creationId xmlns:a16="http://schemas.microsoft.com/office/drawing/2014/main" id="{EE027EDF-ACFA-F7A6-AE99-0F88DB18223E}"/>
              </a:ext>
            </a:extLst>
          </p:cNvPr>
          <p:cNvPicPr preferRelativeResize="0"/>
          <p:nvPr/>
        </p:nvPicPr>
        <p:blipFill>
          <a:blip r:embed="rId3">
            <a:alphaModFix/>
          </a:blip>
          <a:stretch>
            <a:fillRect/>
          </a:stretch>
        </p:blipFill>
        <p:spPr>
          <a:xfrm>
            <a:off x="11978640" y="7381492"/>
            <a:ext cx="5634720" cy="2517798"/>
          </a:xfrm>
          <a:prstGeom prst="rect">
            <a:avLst/>
          </a:prstGeom>
          <a:noFill/>
          <a:ln>
            <a:noFill/>
          </a:ln>
        </p:spPr>
      </p:pic>
      <p:pic>
        <p:nvPicPr>
          <p:cNvPr id="5" name="Google Shape;268;p15">
            <a:extLst>
              <a:ext uri="{FF2B5EF4-FFF2-40B4-BE49-F238E27FC236}">
                <a16:creationId xmlns:a16="http://schemas.microsoft.com/office/drawing/2014/main" id="{7B02EC33-3F8A-8549-5860-C0EA39AAB29E}"/>
              </a:ext>
            </a:extLst>
          </p:cNvPr>
          <p:cNvPicPr preferRelativeResize="0"/>
          <p:nvPr/>
        </p:nvPicPr>
        <p:blipFill>
          <a:blip r:embed="rId4">
            <a:alphaModFix/>
          </a:blip>
          <a:stretch>
            <a:fillRect/>
          </a:stretch>
        </p:blipFill>
        <p:spPr>
          <a:xfrm>
            <a:off x="13007340" y="2754012"/>
            <a:ext cx="4099560" cy="4225445"/>
          </a:xfrm>
          <a:prstGeom prst="rect">
            <a:avLst/>
          </a:prstGeom>
          <a:noFill/>
          <a:ln>
            <a:noFill/>
          </a:ln>
        </p:spPr>
      </p:pic>
      <p:pic>
        <p:nvPicPr>
          <p:cNvPr id="6" name="Google Shape;234;p15">
            <a:extLst>
              <a:ext uri="{FF2B5EF4-FFF2-40B4-BE49-F238E27FC236}">
                <a16:creationId xmlns:a16="http://schemas.microsoft.com/office/drawing/2014/main" id="{5F00BAE0-A244-8EC4-B8E9-A548CC9D864A}"/>
              </a:ext>
            </a:extLst>
          </p:cNvPr>
          <p:cNvPicPr preferRelativeResize="0"/>
          <p:nvPr/>
        </p:nvPicPr>
        <p:blipFill>
          <a:blip r:embed="rId5">
            <a:alphaModFix/>
          </a:blip>
          <a:stretch>
            <a:fillRect/>
          </a:stretch>
        </p:blipFill>
        <p:spPr>
          <a:xfrm>
            <a:off x="12481560" y="2269618"/>
            <a:ext cx="5131800" cy="5277683"/>
          </a:xfrm>
          <a:prstGeom prst="rect">
            <a:avLst/>
          </a:prstGeom>
          <a:noFill/>
          <a:ln>
            <a:noFill/>
          </a:ln>
        </p:spPr>
      </p:pic>
      <p:sp>
        <p:nvSpPr>
          <p:cNvPr id="7" name="Google Shape;302;p16">
            <a:extLst>
              <a:ext uri="{FF2B5EF4-FFF2-40B4-BE49-F238E27FC236}">
                <a16:creationId xmlns:a16="http://schemas.microsoft.com/office/drawing/2014/main" id="{DB23B16E-468E-EA5B-0D1B-AE5E4900C41F}"/>
              </a:ext>
            </a:extLst>
          </p:cNvPr>
          <p:cNvSpPr/>
          <p:nvPr/>
        </p:nvSpPr>
        <p:spPr>
          <a:xfrm>
            <a:off x="685387" y="746749"/>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6">
              <a:alphaModFix/>
            </a:blip>
            <a:stretch>
              <a:fillRect/>
            </a:stretch>
          </a:blipFill>
          <a:ln>
            <a:noFill/>
          </a:ln>
        </p:spPr>
      </p:sp>
    </p:spTree>
    <p:extLst>
      <p:ext uri="{BB962C8B-B14F-4D97-AF65-F5344CB8AC3E}">
        <p14:creationId xmlns:p14="http://schemas.microsoft.com/office/powerpoint/2010/main" val="1791806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207"/>
        <p:cNvGrpSpPr/>
        <p:nvPr/>
      </p:nvGrpSpPr>
      <p:grpSpPr>
        <a:xfrm>
          <a:off x="0" y="0"/>
          <a:ext cx="0" cy="0"/>
          <a:chOff x="0" y="0"/>
          <a:chExt cx="0" cy="0"/>
        </a:xfrm>
      </p:grpSpPr>
      <p:sp>
        <p:nvSpPr>
          <p:cNvPr id="2" name="TextBox 1">
            <a:extLst>
              <a:ext uri="{FF2B5EF4-FFF2-40B4-BE49-F238E27FC236}">
                <a16:creationId xmlns:a16="http://schemas.microsoft.com/office/drawing/2014/main" id="{60945508-BFA7-F667-22F7-C95ABA5518D1}"/>
              </a:ext>
            </a:extLst>
          </p:cNvPr>
          <p:cNvSpPr txBox="1"/>
          <p:nvPr/>
        </p:nvSpPr>
        <p:spPr>
          <a:xfrm>
            <a:off x="5646420" y="1098142"/>
            <a:ext cx="6995160" cy="707886"/>
          </a:xfrm>
          <a:prstGeom prst="rect">
            <a:avLst/>
          </a:prstGeom>
          <a:noFill/>
        </p:spPr>
        <p:txBody>
          <a:bodyPr wrap="square" rtlCol="0">
            <a:spAutoFit/>
          </a:bodyPr>
          <a:lstStyle/>
          <a:p>
            <a:r>
              <a:rPr lang="en-US" sz="4000" dirty="0">
                <a:solidFill>
                  <a:schemeClr val="accent1"/>
                </a:solidFill>
              </a:rPr>
              <a:t>Data Balancing &amp; Preparation</a:t>
            </a:r>
          </a:p>
        </p:txBody>
      </p:sp>
      <p:sp>
        <p:nvSpPr>
          <p:cNvPr id="3" name="TextBox 2">
            <a:extLst>
              <a:ext uri="{FF2B5EF4-FFF2-40B4-BE49-F238E27FC236}">
                <a16:creationId xmlns:a16="http://schemas.microsoft.com/office/drawing/2014/main" id="{F3E83424-7F06-2528-296B-B3E6F5815680}"/>
              </a:ext>
            </a:extLst>
          </p:cNvPr>
          <p:cNvSpPr txBox="1"/>
          <p:nvPr/>
        </p:nvSpPr>
        <p:spPr>
          <a:xfrm>
            <a:off x="2359742" y="2754012"/>
            <a:ext cx="10426618" cy="6401753"/>
          </a:xfrm>
          <a:prstGeom prst="rect">
            <a:avLst/>
          </a:prstGeom>
          <a:noFill/>
        </p:spPr>
        <p:txBody>
          <a:bodyPr wrap="square" rtlCol="0">
            <a:spAutoFit/>
          </a:bodyPr>
          <a:lstStyle/>
          <a:p>
            <a:r>
              <a:rPr lang="en-US" sz="4800" dirty="0">
                <a:solidFill>
                  <a:schemeClr val="accent1"/>
                </a:solidFill>
              </a:rPr>
              <a:t>To ensure fair training, we balanced our dataset:</a:t>
            </a:r>
          </a:p>
          <a:p>
            <a:endParaRPr lang="en-US" sz="4800" dirty="0">
              <a:solidFill>
                <a:schemeClr val="accent1"/>
              </a:solidFill>
            </a:endParaRPr>
          </a:p>
          <a:p>
            <a:pPr marL="571500" indent="-571500">
              <a:buFont typeface="Courier New" panose="02070309020205020404" pitchFamily="49" charset="0"/>
              <a:buChar char="o"/>
            </a:pPr>
            <a:r>
              <a:rPr lang="en-US" sz="3600" dirty="0">
                <a:solidFill>
                  <a:schemeClr val="accent1"/>
                </a:solidFill>
              </a:rPr>
              <a:t>Identified class imbalances</a:t>
            </a:r>
          </a:p>
          <a:p>
            <a:pPr marL="571500" indent="-571500">
              <a:buFont typeface="Courier New" panose="02070309020205020404" pitchFamily="49" charset="0"/>
              <a:buChar char="o"/>
            </a:pPr>
            <a:endParaRPr lang="en-US" sz="3600" dirty="0">
              <a:solidFill>
                <a:schemeClr val="accent1"/>
              </a:solidFill>
            </a:endParaRPr>
          </a:p>
          <a:p>
            <a:pPr marL="571500" indent="-571500">
              <a:buFont typeface="Courier New" panose="02070309020205020404" pitchFamily="49" charset="0"/>
              <a:buChar char="o"/>
            </a:pPr>
            <a:r>
              <a:rPr lang="en-US" sz="3600" dirty="0">
                <a:solidFill>
                  <a:schemeClr val="accent1"/>
                </a:solidFill>
              </a:rPr>
              <a:t>Applied strategic resampling</a:t>
            </a:r>
          </a:p>
          <a:p>
            <a:pPr marL="571500" indent="-571500">
              <a:buFont typeface="Courier New" panose="02070309020205020404" pitchFamily="49" charset="0"/>
              <a:buChar char="o"/>
            </a:pPr>
            <a:endParaRPr lang="en-US" sz="3600" dirty="0">
              <a:solidFill>
                <a:schemeClr val="accent1"/>
              </a:solidFill>
            </a:endParaRPr>
          </a:p>
          <a:p>
            <a:pPr marL="571500" indent="-571500">
              <a:buFont typeface="Courier New" panose="02070309020205020404" pitchFamily="49" charset="0"/>
              <a:buChar char="o"/>
            </a:pPr>
            <a:r>
              <a:rPr lang="en-US" sz="3600" dirty="0">
                <a:solidFill>
                  <a:schemeClr val="accent1"/>
                </a:solidFill>
              </a:rPr>
              <a:t>Created stratified train-test splits</a:t>
            </a:r>
          </a:p>
          <a:p>
            <a:pPr marL="571500" indent="-571500">
              <a:buFont typeface="Courier New" panose="02070309020205020404" pitchFamily="49" charset="0"/>
              <a:buChar char="o"/>
            </a:pPr>
            <a:endParaRPr lang="en-US" sz="3600" dirty="0">
              <a:solidFill>
                <a:schemeClr val="accent1"/>
              </a:solidFill>
            </a:endParaRPr>
          </a:p>
          <a:p>
            <a:pPr marL="571500" indent="-571500">
              <a:buFont typeface="Courier New" panose="02070309020205020404" pitchFamily="49" charset="0"/>
              <a:buChar char="o"/>
            </a:pPr>
            <a:r>
              <a:rPr lang="en-US" sz="3600" dirty="0">
                <a:solidFill>
                  <a:schemeClr val="accent1"/>
                </a:solidFill>
              </a:rPr>
              <a:t>Scaled features for optimal model performance</a:t>
            </a:r>
          </a:p>
          <a:p>
            <a:endParaRPr lang="en-US" dirty="0"/>
          </a:p>
        </p:txBody>
      </p:sp>
      <p:pic>
        <p:nvPicPr>
          <p:cNvPr id="4" name="Google Shape;271;p15">
            <a:extLst>
              <a:ext uri="{FF2B5EF4-FFF2-40B4-BE49-F238E27FC236}">
                <a16:creationId xmlns:a16="http://schemas.microsoft.com/office/drawing/2014/main" id="{EE027EDF-ACFA-F7A6-AE99-0F88DB18223E}"/>
              </a:ext>
            </a:extLst>
          </p:cNvPr>
          <p:cNvPicPr preferRelativeResize="0"/>
          <p:nvPr/>
        </p:nvPicPr>
        <p:blipFill>
          <a:blip r:embed="rId3">
            <a:alphaModFix/>
          </a:blip>
          <a:stretch>
            <a:fillRect/>
          </a:stretch>
        </p:blipFill>
        <p:spPr>
          <a:xfrm>
            <a:off x="11978640" y="7381492"/>
            <a:ext cx="5634720" cy="2517798"/>
          </a:xfrm>
          <a:prstGeom prst="rect">
            <a:avLst/>
          </a:prstGeom>
          <a:noFill/>
          <a:ln>
            <a:noFill/>
          </a:ln>
        </p:spPr>
      </p:pic>
      <p:pic>
        <p:nvPicPr>
          <p:cNvPr id="5" name="Google Shape;268;p15">
            <a:extLst>
              <a:ext uri="{FF2B5EF4-FFF2-40B4-BE49-F238E27FC236}">
                <a16:creationId xmlns:a16="http://schemas.microsoft.com/office/drawing/2014/main" id="{7B02EC33-3F8A-8549-5860-C0EA39AAB29E}"/>
              </a:ext>
            </a:extLst>
          </p:cNvPr>
          <p:cNvPicPr preferRelativeResize="0"/>
          <p:nvPr/>
        </p:nvPicPr>
        <p:blipFill>
          <a:blip r:embed="rId4">
            <a:alphaModFix/>
          </a:blip>
          <a:stretch>
            <a:fillRect/>
          </a:stretch>
        </p:blipFill>
        <p:spPr>
          <a:xfrm>
            <a:off x="13007340" y="2754012"/>
            <a:ext cx="4099560" cy="4225445"/>
          </a:xfrm>
          <a:prstGeom prst="rect">
            <a:avLst/>
          </a:prstGeom>
          <a:noFill/>
          <a:ln>
            <a:noFill/>
          </a:ln>
        </p:spPr>
      </p:pic>
      <p:pic>
        <p:nvPicPr>
          <p:cNvPr id="6" name="Google Shape;234;p15">
            <a:extLst>
              <a:ext uri="{FF2B5EF4-FFF2-40B4-BE49-F238E27FC236}">
                <a16:creationId xmlns:a16="http://schemas.microsoft.com/office/drawing/2014/main" id="{5F00BAE0-A244-8EC4-B8E9-A548CC9D864A}"/>
              </a:ext>
            </a:extLst>
          </p:cNvPr>
          <p:cNvPicPr preferRelativeResize="0"/>
          <p:nvPr/>
        </p:nvPicPr>
        <p:blipFill>
          <a:blip r:embed="rId5">
            <a:alphaModFix/>
          </a:blip>
          <a:stretch>
            <a:fillRect/>
          </a:stretch>
        </p:blipFill>
        <p:spPr>
          <a:xfrm>
            <a:off x="12481560" y="2269618"/>
            <a:ext cx="5131800" cy="5277683"/>
          </a:xfrm>
          <a:prstGeom prst="rect">
            <a:avLst/>
          </a:prstGeom>
          <a:noFill/>
          <a:ln>
            <a:noFill/>
          </a:ln>
        </p:spPr>
      </p:pic>
      <p:sp>
        <p:nvSpPr>
          <p:cNvPr id="7" name="Google Shape;302;p16">
            <a:extLst>
              <a:ext uri="{FF2B5EF4-FFF2-40B4-BE49-F238E27FC236}">
                <a16:creationId xmlns:a16="http://schemas.microsoft.com/office/drawing/2014/main" id="{DB23B16E-468E-EA5B-0D1B-AE5E4900C41F}"/>
              </a:ext>
            </a:extLst>
          </p:cNvPr>
          <p:cNvSpPr/>
          <p:nvPr/>
        </p:nvSpPr>
        <p:spPr>
          <a:xfrm>
            <a:off x="685387" y="746749"/>
            <a:ext cx="1469549" cy="1472226"/>
          </a:xfrm>
          <a:custGeom>
            <a:avLst/>
            <a:gdLst/>
            <a:ahLst/>
            <a:cxnLst/>
            <a:rect l="l" t="t" r="r" b="b"/>
            <a:pathLst>
              <a:path w="1469549" h="1472226" extrusionOk="0">
                <a:moveTo>
                  <a:pt x="0" y="0"/>
                </a:moveTo>
                <a:lnTo>
                  <a:pt x="1469549" y="0"/>
                </a:lnTo>
                <a:lnTo>
                  <a:pt x="1469549" y="1472226"/>
                </a:lnTo>
                <a:lnTo>
                  <a:pt x="0" y="1472226"/>
                </a:lnTo>
                <a:lnTo>
                  <a:pt x="0" y="0"/>
                </a:lnTo>
                <a:close/>
              </a:path>
            </a:pathLst>
          </a:custGeom>
          <a:blipFill rotWithShape="1">
            <a:blip r:embed="rId6">
              <a:alphaModFix/>
            </a:blip>
            <a:stretch>
              <a:fillRect/>
            </a:stretch>
          </a:blipFill>
          <a:ln>
            <a:noFill/>
          </a:ln>
        </p:spPr>
      </p:sp>
    </p:spTree>
    <p:extLst>
      <p:ext uri="{BB962C8B-B14F-4D97-AF65-F5344CB8AC3E}">
        <p14:creationId xmlns:p14="http://schemas.microsoft.com/office/powerpoint/2010/main" val="403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F1A38"/>
        </a:solidFill>
        <a:effectLst/>
      </p:bgPr>
    </p:bg>
    <p:spTree>
      <p:nvGrpSpPr>
        <p:cNvPr id="1" name="Shape 233"/>
        <p:cNvGrpSpPr/>
        <p:nvPr/>
      </p:nvGrpSpPr>
      <p:grpSpPr>
        <a:xfrm>
          <a:off x="0" y="0"/>
          <a:ext cx="0" cy="0"/>
          <a:chOff x="0" y="0"/>
          <a:chExt cx="0" cy="0"/>
        </a:xfrm>
      </p:grpSpPr>
      <p:sp>
        <p:nvSpPr>
          <p:cNvPr id="3" name="TextBox 2">
            <a:extLst>
              <a:ext uri="{FF2B5EF4-FFF2-40B4-BE49-F238E27FC236}">
                <a16:creationId xmlns:a16="http://schemas.microsoft.com/office/drawing/2014/main" id="{DB4DFB08-EBF3-F6E1-63F3-DCDDD2AAFAEA}"/>
              </a:ext>
            </a:extLst>
          </p:cNvPr>
          <p:cNvSpPr txBox="1"/>
          <p:nvPr/>
        </p:nvSpPr>
        <p:spPr>
          <a:xfrm>
            <a:off x="6625270" y="960120"/>
            <a:ext cx="6339840" cy="769441"/>
          </a:xfrm>
          <a:prstGeom prst="rect">
            <a:avLst/>
          </a:prstGeom>
          <a:noFill/>
        </p:spPr>
        <p:txBody>
          <a:bodyPr wrap="square" rtlCol="0">
            <a:spAutoFit/>
          </a:bodyPr>
          <a:lstStyle/>
          <a:p>
            <a:r>
              <a:rPr kumimoji="0" lang="en-US" sz="4400" b="0" i="0" u="none" strike="noStrike" kern="1200" cap="none" spc="0" normalizeH="0" baseline="0" noProof="0" dirty="0">
                <a:ln>
                  <a:noFill/>
                </a:ln>
                <a:solidFill>
                  <a:schemeClr val="bg1"/>
                </a:solidFill>
                <a:effectLst/>
                <a:uLnTx/>
                <a:uFillTx/>
                <a:latin typeface="Calibri"/>
                <a:ea typeface="+mj-ea"/>
                <a:cs typeface="+mj-cs"/>
              </a:rPr>
              <a:t>Model Training</a:t>
            </a:r>
            <a:endParaRPr lang="en-US" dirty="0">
              <a:solidFill>
                <a:schemeClr val="bg1"/>
              </a:solidFill>
            </a:endParaRPr>
          </a:p>
        </p:txBody>
      </p:sp>
      <p:sp>
        <p:nvSpPr>
          <p:cNvPr id="4" name="TextBox 3">
            <a:extLst>
              <a:ext uri="{FF2B5EF4-FFF2-40B4-BE49-F238E27FC236}">
                <a16:creationId xmlns:a16="http://schemas.microsoft.com/office/drawing/2014/main" id="{BD64380A-7807-95E0-C631-DAFC10FD010A}"/>
              </a:ext>
            </a:extLst>
          </p:cNvPr>
          <p:cNvSpPr txBox="1"/>
          <p:nvPr/>
        </p:nvSpPr>
        <p:spPr>
          <a:xfrm>
            <a:off x="3576691" y="2880359"/>
            <a:ext cx="11923863" cy="5152180"/>
          </a:xfrm>
          <a:prstGeom prst="rect">
            <a:avLst/>
          </a:prstGeom>
          <a:noFill/>
        </p:spPr>
        <p:txBody>
          <a:bodyPr wrap="square" rtlCol="0">
            <a:spAutoFit/>
          </a:bodyPr>
          <a:lstStyle/>
          <a:p>
            <a:r>
              <a:rPr lang="en-US" sz="2800" dirty="0">
                <a:solidFill>
                  <a:schemeClr val="accent1"/>
                </a:solidFill>
              </a:rPr>
              <a:t>For maximum accuracy, we implemented an ensemble learning approach combining four powerful algorithms:</a:t>
            </a:r>
          </a:p>
          <a:p>
            <a:endParaRPr lang="en-US" sz="2800" dirty="0">
              <a:solidFill>
                <a:schemeClr val="accent1"/>
              </a:solidFill>
            </a:endParaRPr>
          </a:p>
          <a:p>
            <a:pPr marL="457200" indent="-457200">
              <a:buFont typeface="Courier New" panose="02070309020205020404" pitchFamily="49" charset="0"/>
              <a:buChar char="o"/>
            </a:pPr>
            <a:r>
              <a:rPr lang="en-US" sz="2800" b="1" dirty="0">
                <a:solidFill>
                  <a:schemeClr val="accent1"/>
                </a:solidFill>
              </a:rPr>
              <a:t>Linear SVM</a:t>
            </a:r>
            <a:r>
              <a:rPr lang="en-US" sz="2800" dirty="0">
                <a:solidFill>
                  <a:schemeClr val="accent1"/>
                </a:solidFill>
              </a:rPr>
              <a:t> - Excellent for text classification with clear decision boundaries</a:t>
            </a:r>
          </a:p>
          <a:p>
            <a:pPr marL="457200" indent="-457200">
              <a:buFont typeface="Courier New" panose="02070309020205020404" pitchFamily="49" charset="0"/>
              <a:buChar char="o"/>
            </a:pPr>
            <a:r>
              <a:rPr lang="en-US" sz="2800" b="1" dirty="0">
                <a:solidFill>
                  <a:schemeClr val="accent1"/>
                </a:solidFill>
              </a:rPr>
              <a:t>Logistic Regression</a:t>
            </a:r>
            <a:r>
              <a:rPr lang="en-US" sz="2800" dirty="0">
                <a:solidFill>
                  <a:schemeClr val="accent1"/>
                </a:solidFill>
              </a:rPr>
              <a:t> - Provides probability estimates and fast training</a:t>
            </a:r>
          </a:p>
          <a:p>
            <a:pPr marL="457200" indent="-457200">
              <a:buFont typeface="Courier New" panose="02070309020205020404" pitchFamily="49" charset="0"/>
              <a:buChar char="o"/>
            </a:pPr>
            <a:r>
              <a:rPr lang="en-US" sz="2800" b="1" dirty="0">
                <a:solidFill>
                  <a:schemeClr val="accent1"/>
                </a:solidFill>
              </a:rPr>
              <a:t>Random Forest</a:t>
            </a:r>
            <a:r>
              <a:rPr lang="en-US" sz="2800" dirty="0">
                <a:solidFill>
                  <a:schemeClr val="accent1"/>
                </a:solidFill>
              </a:rPr>
              <a:t> - Handles feature interactions and reduces overfitting</a:t>
            </a:r>
          </a:p>
          <a:p>
            <a:pPr marL="457200" indent="-457200">
              <a:buFont typeface="Courier New" panose="02070309020205020404" pitchFamily="49" charset="0"/>
              <a:buChar char="o"/>
            </a:pPr>
            <a:r>
              <a:rPr lang="en-US" sz="2800" b="1" dirty="0">
                <a:solidFill>
                  <a:schemeClr val="accent1"/>
                </a:solidFill>
              </a:rPr>
              <a:t>Naive Bayes</a:t>
            </a:r>
            <a:r>
              <a:rPr lang="en-US" sz="2800" dirty="0">
                <a:solidFill>
                  <a:schemeClr val="accent1"/>
                </a:solidFill>
              </a:rPr>
              <a:t> - Effective for text data with strong independence assumptions"</a:t>
            </a:r>
          </a:p>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Data Split:</a:t>
            </a:r>
          </a:p>
          <a:p>
            <a:pPr marR="0" lvl="0" algn="l" defTabSz="457200" rtl="0" eaLnBrk="1" fontAlgn="auto" latinLnBrk="0" hangingPunct="1">
              <a:lnSpc>
                <a:spcPct val="100000"/>
              </a:lnSpc>
              <a:spcBef>
                <a:spcPct val="20000"/>
              </a:spcBef>
              <a:spcAft>
                <a:spcPts val="0"/>
              </a:spcAft>
              <a:buClrTx/>
              <a:buSzTx/>
              <a:tabLst/>
              <a:defRPr/>
            </a:pPr>
            <a:r>
              <a:rPr kumimoji="0" lang="en-US" sz="3200" b="0" i="0" u="none" strike="noStrike" kern="1200" cap="none" spc="0" normalizeH="0" baseline="0" noProof="0" dirty="0">
                <a:ln>
                  <a:noFill/>
                </a:ln>
                <a:solidFill>
                  <a:schemeClr val="bg1"/>
                </a:solidFill>
                <a:effectLst/>
                <a:uLnTx/>
                <a:uFillTx/>
                <a:latin typeface="Calibri"/>
                <a:ea typeface="+mn-ea"/>
                <a:cs typeface="+mn-cs"/>
              </a:rPr>
              <a:t>    - 80% train, 20% test with stratification.</a:t>
            </a:r>
          </a:p>
        </p:txBody>
      </p:sp>
      <p:pic>
        <p:nvPicPr>
          <p:cNvPr id="5" name="Google Shape;279;p16">
            <a:extLst>
              <a:ext uri="{FF2B5EF4-FFF2-40B4-BE49-F238E27FC236}">
                <a16:creationId xmlns:a16="http://schemas.microsoft.com/office/drawing/2014/main" id="{BD995C2C-3960-C3E6-F615-C9CD792E5A70}"/>
              </a:ext>
            </a:extLst>
          </p:cNvPr>
          <p:cNvPicPr preferRelativeResize="0"/>
          <p:nvPr/>
        </p:nvPicPr>
        <p:blipFill>
          <a:blip r:embed="rId3">
            <a:alphaModFix/>
          </a:blip>
          <a:stretch>
            <a:fillRect/>
          </a:stretch>
        </p:blipFill>
        <p:spPr>
          <a:xfrm flipH="1">
            <a:off x="668494" y="846062"/>
            <a:ext cx="4284505" cy="8594875"/>
          </a:xfrm>
          <a:prstGeom prst="rect">
            <a:avLst/>
          </a:prstGeom>
          <a:noFill/>
          <a:ln>
            <a:noFill/>
          </a:ln>
        </p:spPr>
      </p:pic>
      <p:pic>
        <p:nvPicPr>
          <p:cNvPr id="6" name="Google Shape;304;p16">
            <a:extLst>
              <a:ext uri="{FF2B5EF4-FFF2-40B4-BE49-F238E27FC236}">
                <a16:creationId xmlns:a16="http://schemas.microsoft.com/office/drawing/2014/main" id="{26BBD698-8E13-EBCE-3BC3-B3706DB216C6}"/>
              </a:ext>
            </a:extLst>
          </p:cNvPr>
          <p:cNvPicPr preferRelativeResize="0"/>
          <p:nvPr/>
        </p:nvPicPr>
        <p:blipFill>
          <a:blip r:embed="rId4">
            <a:alphaModFix/>
          </a:blip>
          <a:stretch>
            <a:fillRect/>
          </a:stretch>
        </p:blipFill>
        <p:spPr>
          <a:xfrm>
            <a:off x="10410230" y="7763794"/>
            <a:ext cx="7209276" cy="2349022"/>
          </a:xfrm>
          <a:prstGeom prst="rect">
            <a:avLst/>
          </a:prstGeom>
          <a:noFill/>
          <a:ln>
            <a:noFill/>
          </a:ln>
        </p:spPr>
      </p:pic>
      <p:pic>
        <p:nvPicPr>
          <p:cNvPr id="10" name="Google Shape;303;p16">
            <a:extLst>
              <a:ext uri="{FF2B5EF4-FFF2-40B4-BE49-F238E27FC236}">
                <a16:creationId xmlns:a16="http://schemas.microsoft.com/office/drawing/2014/main" id="{83EAB591-E513-1A95-1E8A-C323368CE247}"/>
              </a:ext>
            </a:extLst>
          </p:cNvPr>
          <p:cNvPicPr preferRelativeResize="0"/>
          <p:nvPr/>
        </p:nvPicPr>
        <p:blipFill>
          <a:blip r:embed="rId5">
            <a:alphaModFix/>
          </a:blip>
          <a:stretch>
            <a:fillRect/>
          </a:stretch>
        </p:blipFill>
        <p:spPr>
          <a:xfrm>
            <a:off x="1645920" y="2702724"/>
            <a:ext cx="1539240" cy="5329815"/>
          </a:xfrm>
          <a:prstGeom prst="rect">
            <a:avLst/>
          </a:prstGeom>
          <a:noFill/>
          <a:ln>
            <a:noFill/>
          </a:ln>
        </p:spPr>
      </p:pic>
    </p:spTree>
  </p:cSld>
  <p:clrMapOvr>
    <a:masterClrMapping/>
  </p:clrMapOvr>
</p:sld>
</file>

<file path=ppt/theme/theme1.xml><?xml version="1.0" encoding="utf-8"?>
<a:theme xmlns:a="http://schemas.openxmlformats.org/drawingml/2006/main" name="Introduction to Cyber Crime Slides   ">
  <a:themeElements>
    <a:clrScheme name="Office">
      <a:dk1>
        <a:srgbClr val="000000"/>
      </a:dk1>
      <a:lt1>
        <a:srgbClr val="FFFFFF"/>
      </a:lt1>
      <a:dk2>
        <a:srgbClr val="0F1A38"/>
      </a:dk2>
      <a:lt2>
        <a:srgbClr val="5CE1E6"/>
      </a:lt2>
      <a:accent1>
        <a:srgbClr val="06D59F"/>
      </a:accent1>
      <a:accent2>
        <a:srgbClr val="888888"/>
      </a:accent2>
      <a:accent3>
        <a:srgbClr val="FFFFFF"/>
      </a:accent3>
      <a:accent4>
        <a:srgbClr val="0F1A38"/>
      </a:accent4>
      <a:accent5>
        <a:srgbClr val="5CE1E6"/>
      </a:accent5>
      <a:accent6>
        <a:srgbClr val="06D59F"/>
      </a:accent6>
      <a:hlink>
        <a:srgbClr val="888888"/>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582</Words>
  <Application>Microsoft Office PowerPoint</Application>
  <PresentationFormat>Custom</PresentationFormat>
  <Paragraphs>108</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Teko</vt:lpstr>
      <vt:lpstr>Courier New</vt:lpstr>
      <vt:lpstr>Consolas</vt:lpstr>
      <vt:lpstr>Arial</vt:lpstr>
      <vt:lpstr>Calibri</vt:lpstr>
      <vt:lpstr>Introduction to Cyber Crime Slides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HP</dc:creator>
  <cp:lastModifiedBy>Ahmed Tanim</cp:lastModifiedBy>
  <cp:revision>2</cp:revision>
  <dcterms:modified xsi:type="dcterms:W3CDTF">2025-06-28T20:01:42Z</dcterms:modified>
</cp:coreProperties>
</file>